
<file path=[Content_Types].xml><?xml version="1.0" encoding="utf-8"?>
<Types xmlns="http://schemas.openxmlformats.org/package/2006/content-types">
  <Default Extension="vml" ContentType="application/vnd.openxmlformats-officedocument.vmlDrawing"/>
  <Default Extension="docx" ContentType="application/vnd.openxmlformats-officedocument.wordprocessingml.document"/>
  <Default Extension="bin" ContentType="application/vnd.openxmlformats-officedocument.oleObject"/>
  <Default Extension="jpeg" ContentType="image/jpeg"/>
  <Default Extension="emf" ContentType="image/x-emf"/>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tags/tag44.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tags/tag445.xml" ContentType="application/vnd.openxmlformats-officedocument.presentationml.tags+xml"/>
  <Override PartName="/ppt/tags/tag446.xml" ContentType="application/vnd.openxmlformats-officedocument.presentationml.tags+xml"/>
  <Override PartName="/ppt/tags/tag447.xml" ContentType="application/vnd.openxmlformats-officedocument.presentationml.tags+xml"/>
  <Override PartName="/ppt/tags/tag448.xml" ContentType="application/vnd.openxmlformats-officedocument.presentationml.tags+xml"/>
  <Override PartName="/ppt/tags/tag449.xml" ContentType="application/vnd.openxmlformats-officedocument.presentationml.tags+xml"/>
  <Override PartName="/ppt/tags/tag45.xml" ContentType="application/vnd.openxmlformats-officedocument.presentationml.tags+xml"/>
  <Override PartName="/ppt/tags/tag450.xml" ContentType="application/vnd.openxmlformats-officedocument.presentationml.tags+xml"/>
  <Override PartName="/ppt/tags/tag451.xml" ContentType="application/vnd.openxmlformats-officedocument.presentationml.tags+xml"/>
  <Override PartName="/ppt/tags/tag452.xml" ContentType="application/vnd.openxmlformats-officedocument.presentationml.tags+xml"/>
  <Override PartName="/ppt/tags/tag453.xml" ContentType="application/vnd.openxmlformats-officedocument.presentationml.tags+xml"/>
  <Override PartName="/ppt/tags/tag454.xml" ContentType="application/vnd.openxmlformats-officedocument.presentationml.tags+xml"/>
  <Override PartName="/ppt/tags/tag455.xml" ContentType="application/vnd.openxmlformats-officedocument.presentationml.tags+xml"/>
  <Override PartName="/ppt/tags/tag456.xml" ContentType="application/vnd.openxmlformats-officedocument.presentationml.tags+xml"/>
  <Override PartName="/ppt/tags/tag457.xml" ContentType="application/vnd.openxmlformats-officedocument.presentationml.tags+xml"/>
  <Override PartName="/ppt/tags/tag458.xml" ContentType="application/vnd.openxmlformats-officedocument.presentationml.tags+xml"/>
  <Override PartName="/ppt/tags/tag459.xml" ContentType="application/vnd.openxmlformats-officedocument.presentationml.tags+xml"/>
  <Override PartName="/ppt/tags/tag46.xml" ContentType="application/vnd.openxmlformats-officedocument.presentationml.tags+xml"/>
  <Override PartName="/ppt/tags/tag460.xml" ContentType="application/vnd.openxmlformats-officedocument.presentationml.tags+xml"/>
  <Override PartName="/ppt/tags/tag461.xml" ContentType="application/vnd.openxmlformats-officedocument.presentationml.tags+xml"/>
  <Override PartName="/ppt/tags/tag462.xml" ContentType="application/vnd.openxmlformats-officedocument.presentationml.tags+xml"/>
  <Override PartName="/ppt/tags/tag463.xml" ContentType="application/vnd.openxmlformats-officedocument.presentationml.tags+xml"/>
  <Override PartName="/ppt/tags/tag464.xml" ContentType="application/vnd.openxmlformats-officedocument.presentationml.tags+xml"/>
  <Override PartName="/ppt/tags/tag465.xml" ContentType="application/vnd.openxmlformats-officedocument.presentationml.tags+xml"/>
  <Override PartName="/ppt/tags/tag466.xml" ContentType="application/vnd.openxmlformats-officedocument.presentationml.tags+xml"/>
  <Override PartName="/ppt/tags/tag467.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 id="2147483672" r:id="rId4"/>
    <p:sldMasterId id="2147483684" r:id="rId5"/>
    <p:sldMasterId id="2147483696" r:id="rId6"/>
  </p:sldMasterIdLst>
  <p:notesMasterIdLst>
    <p:notesMasterId r:id="rId8"/>
  </p:notesMasterIdLst>
  <p:sldIdLst>
    <p:sldId id="257" r:id="rId7"/>
    <p:sldId id="260" r:id="rId9"/>
    <p:sldId id="266" r:id="rId10"/>
    <p:sldId id="256" r:id="rId11"/>
    <p:sldId id="267" r:id="rId12"/>
    <p:sldId id="264" r:id="rId13"/>
    <p:sldId id="270" r:id="rId14"/>
    <p:sldId id="269" r:id="rId15"/>
    <p:sldId id="373" r:id="rId16"/>
    <p:sldId id="374" r:id="rId17"/>
    <p:sldId id="275" r:id="rId18"/>
    <p:sldId id="277" r:id="rId19"/>
    <p:sldId id="375" r:id="rId20"/>
    <p:sldId id="397" r:id="rId21"/>
    <p:sldId id="424" r:id="rId22"/>
    <p:sldId id="278" r:id="rId23"/>
    <p:sldId id="279" r:id="rId24"/>
    <p:sldId id="283" r:id="rId25"/>
    <p:sldId id="344" r:id="rId26"/>
    <p:sldId id="367" r:id="rId27"/>
    <p:sldId id="368" r:id="rId28"/>
    <p:sldId id="369" r:id="rId29"/>
    <p:sldId id="370" r:id="rId30"/>
    <p:sldId id="372" r:id="rId31"/>
    <p:sldId id="371" r:id="rId32"/>
    <p:sldId id="425" r:id="rId33"/>
    <p:sldId id="426" r:id="rId34"/>
    <p:sldId id="427" r:id="rId35"/>
    <p:sldId id="428" r:id="rId36"/>
    <p:sldId id="429" r:id="rId37"/>
    <p:sldId id="430" r:id="rId38"/>
    <p:sldId id="431" r:id="rId39"/>
    <p:sldId id="432" r:id="rId40"/>
    <p:sldId id="299" r:id="rId41"/>
    <p:sldId id="300" r:id="rId42"/>
    <p:sldId id="301" r:id="rId43"/>
    <p:sldId id="302" r:id="rId44"/>
    <p:sldId id="298" r:id="rId45"/>
  </p:sldIdLst>
  <p:sldSz cx="9144000" cy="6858000" type="screen4x3"/>
  <p:notesSz cx="6858000" cy="9144000"/>
  <p:custDataLst>
    <p:tags r:id="rId50"/>
  </p:custDataLst>
  <p:defaultTextStyle>
    <a:defPPr>
      <a:defRPr lang="zh-CN"/>
    </a:defPPr>
    <a:lvl1pPr marL="0" lvl="0"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1pPr>
    <a:lvl2pPr marL="457200" lvl="1"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作者"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howGuides="1">
      <p:cViewPr varScale="1">
        <p:scale>
          <a:sx n="69" d="100"/>
          <a:sy n="69" d="100"/>
        </p:scale>
        <p:origin x="-138" y="-102"/>
      </p:cViewPr>
      <p:guideLst>
        <p:guide orient="horz" pos="2192"/>
        <p:guide pos="2862"/>
      </p:guideLst>
    </p:cSldViewPr>
  </p:slide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2.xml"/><Relationship Id="rId8" Type="http://schemas.openxmlformats.org/officeDocument/2006/relationships/notesMaster" Target="notesMasters/notesMaster1.xml"/><Relationship Id="rId7" Type="http://schemas.openxmlformats.org/officeDocument/2006/relationships/slide" Target="slides/slide1.xml"/><Relationship Id="rId6" Type="http://schemas.openxmlformats.org/officeDocument/2006/relationships/slideMaster" Target="slideMasters/slideMaster5.xml"/><Relationship Id="rId50" Type="http://schemas.openxmlformats.org/officeDocument/2006/relationships/tags" Target="tags/tag467.xml"/><Relationship Id="rId5" Type="http://schemas.openxmlformats.org/officeDocument/2006/relationships/slideMaster" Target="slideMasters/slideMaster4.xml"/><Relationship Id="rId49" Type="http://schemas.openxmlformats.org/officeDocument/2006/relationships/commentAuthors" Target="commentAuthors.xml"/><Relationship Id="rId48" Type="http://schemas.openxmlformats.org/officeDocument/2006/relationships/tableStyles" Target="tableStyles.xml"/><Relationship Id="rId47" Type="http://schemas.openxmlformats.org/officeDocument/2006/relationships/viewProps" Target="viewProps.xml"/><Relationship Id="rId46" Type="http://schemas.openxmlformats.org/officeDocument/2006/relationships/presProps" Target="presProps.xml"/><Relationship Id="rId45" Type="http://schemas.openxmlformats.org/officeDocument/2006/relationships/slide" Target="slides/slide38.xml"/><Relationship Id="rId44" Type="http://schemas.openxmlformats.org/officeDocument/2006/relationships/slide" Target="slides/slide37.xml"/><Relationship Id="rId43" Type="http://schemas.openxmlformats.org/officeDocument/2006/relationships/slide" Target="slides/slide36.xml"/><Relationship Id="rId42" Type="http://schemas.openxmlformats.org/officeDocument/2006/relationships/slide" Target="slides/slide35.xml"/><Relationship Id="rId41" Type="http://schemas.openxmlformats.org/officeDocument/2006/relationships/slide" Target="slides/slide34.xml"/><Relationship Id="rId40" Type="http://schemas.openxmlformats.org/officeDocument/2006/relationships/slide" Target="slides/slide33.xml"/><Relationship Id="rId4" Type="http://schemas.openxmlformats.org/officeDocument/2006/relationships/slideMaster" Target="slideMasters/slideMaster3.xml"/><Relationship Id="rId39" Type="http://schemas.openxmlformats.org/officeDocument/2006/relationships/slide" Target="slides/slide32.xml"/><Relationship Id="rId38" Type="http://schemas.openxmlformats.org/officeDocument/2006/relationships/slide" Target="slides/slide31.xml"/><Relationship Id="rId37" Type="http://schemas.openxmlformats.org/officeDocument/2006/relationships/slide" Target="slides/slide30.xml"/><Relationship Id="rId36" Type="http://schemas.openxmlformats.org/officeDocument/2006/relationships/slide" Target="slides/slide29.xml"/><Relationship Id="rId35" Type="http://schemas.openxmlformats.org/officeDocument/2006/relationships/slide" Target="slides/slide28.xml"/><Relationship Id="rId34" Type="http://schemas.openxmlformats.org/officeDocument/2006/relationships/slide" Target="slides/slide27.xml"/><Relationship Id="rId33" Type="http://schemas.openxmlformats.org/officeDocument/2006/relationships/slide" Target="slides/slide26.xml"/><Relationship Id="rId32" Type="http://schemas.openxmlformats.org/officeDocument/2006/relationships/slide" Target="slides/slide25.xml"/><Relationship Id="rId31" Type="http://schemas.openxmlformats.org/officeDocument/2006/relationships/slide" Target="slides/slide24.xml"/><Relationship Id="rId30" Type="http://schemas.openxmlformats.org/officeDocument/2006/relationships/slide" Target="slides/slide23.xml"/><Relationship Id="rId3" Type="http://schemas.openxmlformats.org/officeDocument/2006/relationships/slideMaster" Target="slideMasters/slideMaster2.xml"/><Relationship Id="rId29" Type="http://schemas.openxmlformats.org/officeDocument/2006/relationships/slide" Target="slides/slide22.xml"/><Relationship Id="rId28" Type="http://schemas.openxmlformats.org/officeDocument/2006/relationships/slide" Target="slides/slide21.xml"/><Relationship Id="rId27" Type="http://schemas.openxmlformats.org/officeDocument/2006/relationships/slide" Target="slides/slide20.xml"/><Relationship Id="rId26" Type="http://schemas.openxmlformats.org/officeDocument/2006/relationships/slide" Target="slides/slide19.xml"/><Relationship Id="rId25" Type="http://schemas.openxmlformats.org/officeDocument/2006/relationships/slide" Target="slides/slide18.xml"/><Relationship Id="rId24" Type="http://schemas.openxmlformats.org/officeDocument/2006/relationships/slide" Target="slides/slide17.xml"/><Relationship Id="rId23" Type="http://schemas.openxmlformats.org/officeDocument/2006/relationships/slide" Target="slides/slide16.xml"/><Relationship Id="rId22" Type="http://schemas.openxmlformats.org/officeDocument/2006/relationships/slide" Target="slides/slide15.xml"/><Relationship Id="rId21" Type="http://schemas.openxmlformats.org/officeDocument/2006/relationships/slide" Target="slides/slide14.xml"/><Relationship Id="rId20" Type="http://schemas.openxmlformats.org/officeDocument/2006/relationships/slide" Target="slides/slide13.xml"/><Relationship Id="rId2" Type="http://schemas.openxmlformats.org/officeDocument/2006/relationships/theme" Target="theme/theme1.xml"/><Relationship Id="rId19" Type="http://schemas.openxmlformats.org/officeDocument/2006/relationships/slide" Target="slides/slide12.xml"/><Relationship Id="rId18" Type="http://schemas.openxmlformats.org/officeDocument/2006/relationships/slide" Target="slides/slide11.xml"/><Relationship Id="rId17" Type="http://schemas.openxmlformats.org/officeDocument/2006/relationships/slide" Target="slides/slide10.xml"/><Relationship Id="rId16" Type="http://schemas.openxmlformats.org/officeDocument/2006/relationships/slide" Target="slides/slide9.xml"/><Relationship Id="rId15" Type="http://schemas.openxmlformats.org/officeDocument/2006/relationships/slide" Target="slides/slide8.xml"/><Relationship Id="rId14" Type="http://schemas.openxmlformats.org/officeDocument/2006/relationships/slide" Target="slides/slide7.xml"/><Relationship Id="rId13" Type="http://schemas.openxmlformats.org/officeDocument/2006/relationships/slide" Target="slides/slide6.xml"/><Relationship Id="rId12" Type="http://schemas.openxmlformats.org/officeDocument/2006/relationships/slide" Target="slides/slide5.xml"/><Relationship Id="rId11" Type="http://schemas.openxmlformats.org/officeDocument/2006/relationships/slide" Target="slides/slide4.xml"/><Relationship Id="rId10" Type="http://schemas.openxmlformats.org/officeDocument/2006/relationships/slide" Target="slides/slide3.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5.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30C8E17-6E6C-421A-9820-B576FE7D3070}"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8085199-D7E7-416F-9D71-3AF4885C2DF5}"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8085199-D7E7-416F-9D71-3AF4885C2DF5}"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8085199-D7E7-416F-9D71-3AF4885C2DF5}"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8085199-D7E7-416F-9D71-3AF4885C2DF5}"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8085199-D7E7-416F-9D71-3AF4885C2DF5}"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8085199-D7E7-416F-9D71-3AF4885C2DF5}"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9" Type="http://schemas.openxmlformats.org/officeDocument/2006/relationships/tags" Target="../tags/tag7.xml"/><Relationship Id="rId8" Type="http://schemas.openxmlformats.org/officeDocument/2006/relationships/tags" Target="../tags/tag6.xml"/><Relationship Id="rId7" Type="http://schemas.openxmlformats.org/officeDocument/2006/relationships/tags" Target="../tags/tag5.xml"/><Relationship Id="rId6" Type="http://schemas.openxmlformats.org/officeDocument/2006/relationships/tags" Target="../tags/tag4.xml"/><Relationship Id="rId51" Type="http://schemas.openxmlformats.org/officeDocument/2006/relationships/tags" Target="../tags/tag49.xml"/><Relationship Id="rId50" Type="http://schemas.openxmlformats.org/officeDocument/2006/relationships/tags" Target="../tags/tag48.xml"/><Relationship Id="rId5" Type="http://schemas.openxmlformats.org/officeDocument/2006/relationships/tags" Target="../tags/tag3.xml"/><Relationship Id="rId49" Type="http://schemas.openxmlformats.org/officeDocument/2006/relationships/tags" Target="../tags/tag47.xml"/><Relationship Id="rId48" Type="http://schemas.openxmlformats.org/officeDocument/2006/relationships/tags" Target="../tags/tag46.xml"/><Relationship Id="rId47" Type="http://schemas.openxmlformats.org/officeDocument/2006/relationships/tags" Target="../tags/tag45.xml"/><Relationship Id="rId46" Type="http://schemas.openxmlformats.org/officeDocument/2006/relationships/tags" Target="../tags/tag44.xml"/><Relationship Id="rId45" Type="http://schemas.openxmlformats.org/officeDocument/2006/relationships/tags" Target="../tags/tag43.xml"/><Relationship Id="rId44" Type="http://schemas.openxmlformats.org/officeDocument/2006/relationships/tags" Target="../tags/tag42.xml"/><Relationship Id="rId43" Type="http://schemas.openxmlformats.org/officeDocument/2006/relationships/tags" Target="../tags/tag41.xml"/><Relationship Id="rId42" Type="http://schemas.openxmlformats.org/officeDocument/2006/relationships/tags" Target="../tags/tag40.xml"/><Relationship Id="rId41" Type="http://schemas.openxmlformats.org/officeDocument/2006/relationships/tags" Target="../tags/tag39.xml"/><Relationship Id="rId40" Type="http://schemas.openxmlformats.org/officeDocument/2006/relationships/tags" Target="../tags/tag38.xml"/><Relationship Id="rId4" Type="http://schemas.openxmlformats.org/officeDocument/2006/relationships/tags" Target="../tags/tag2.xml"/><Relationship Id="rId39" Type="http://schemas.openxmlformats.org/officeDocument/2006/relationships/tags" Target="../tags/tag37.xml"/><Relationship Id="rId38" Type="http://schemas.openxmlformats.org/officeDocument/2006/relationships/tags" Target="../tags/tag36.xml"/><Relationship Id="rId37" Type="http://schemas.openxmlformats.org/officeDocument/2006/relationships/tags" Target="../tags/tag35.xml"/><Relationship Id="rId36" Type="http://schemas.openxmlformats.org/officeDocument/2006/relationships/tags" Target="../tags/tag34.xml"/><Relationship Id="rId35" Type="http://schemas.openxmlformats.org/officeDocument/2006/relationships/tags" Target="../tags/tag33.xml"/><Relationship Id="rId34" Type="http://schemas.openxmlformats.org/officeDocument/2006/relationships/tags" Target="../tags/tag32.xml"/><Relationship Id="rId33" Type="http://schemas.openxmlformats.org/officeDocument/2006/relationships/tags" Target="../tags/tag31.xml"/><Relationship Id="rId32" Type="http://schemas.openxmlformats.org/officeDocument/2006/relationships/tags" Target="../tags/tag30.xml"/><Relationship Id="rId31" Type="http://schemas.openxmlformats.org/officeDocument/2006/relationships/tags" Target="../tags/tag29.xml"/><Relationship Id="rId30" Type="http://schemas.openxmlformats.org/officeDocument/2006/relationships/tags" Target="../tags/tag28.xml"/><Relationship Id="rId3" Type="http://schemas.openxmlformats.org/officeDocument/2006/relationships/tags" Target="../tags/tag1.xml"/><Relationship Id="rId29" Type="http://schemas.openxmlformats.org/officeDocument/2006/relationships/tags" Target="../tags/tag27.xml"/><Relationship Id="rId28" Type="http://schemas.openxmlformats.org/officeDocument/2006/relationships/tags" Target="../tags/tag26.xml"/><Relationship Id="rId27" Type="http://schemas.openxmlformats.org/officeDocument/2006/relationships/tags" Target="../tags/tag25.xml"/><Relationship Id="rId26" Type="http://schemas.openxmlformats.org/officeDocument/2006/relationships/tags" Target="../tags/tag24.xml"/><Relationship Id="rId25" Type="http://schemas.openxmlformats.org/officeDocument/2006/relationships/tags" Target="../tags/tag23.xml"/><Relationship Id="rId24" Type="http://schemas.openxmlformats.org/officeDocument/2006/relationships/tags" Target="../tags/tag22.xml"/><Relationship Id="rId23" Type="http://schemas.openxmlformats.org/officeDocument/2006/relationships/tags" Target="../tags/tag21.xml"/><Relationship Id="rId22" Type="http://schemas.openxmlformats.org/officeDocument/2006/relationships/tags" Target="../tags/tag20.xml"/><Relationship Id="rId21" Type="http://schemas.openxmlformats.org/officeDocument/2006/relationships/tags" Target="../tags/tag19.xml"/><Relationship Id="rId20" Type="http://schemas.openxmlformats.org/officeDocument/2006/relationships/tags" Target="../tags/tag18.xml"/><Relationship Id="rId2" Type="http://schemas.openxmlformats.org/officeDocument/2006/relationships/image" Target="../media/image1.jpeg"/><Relationship Id="rId19" Type="http://schemas.openxmlformats.org/officeDocument/2006/relationships/tags" Target="../tags/tag17.xml"/><Relationship Id="rId18" Type="http://schemas.openxmlformats.org/officeDocument/2006/relationships/tags" Target="../tags/tag16.xml"/><Relationship Id="rId17" Type="http://schemas.openxmlformats.org/officeDocument/2006/relationships/tags" Target="../tags/tag15.xml"/><Relationship Id="rId16" Type="http://schemas.openxmlformats.org/officeDocument/2006/relationships/tags" Target="../tags/tag14.xml"/><Relationship Id="rId15" Type="http://schemas.openxmlformats.org/officeDocument/2006/relationships/tags" Target="../tags/tag13.xml"/><Relationship Id="rId14" Type="http://schemas.openxmlformats.org/officeDocument/2006/relationships/tags" Target="../tags/tag12.xml"/><Relationship Id="rId13" Type="http://schemas.openxmlformats.org/officeDocument/2006/relationships/tags" Target="../tags/tag11.xml"/><Relationship Id="rId12" Type="http://schemas.openxmlformats.org/officeDocument/2006/relationships/tags" Target="../tags/tag10.xml"/><Relationship Id="rId11" Type="http://schemas.openxmlformats.org/officeDocument/2006/relationships/tags" Target="../tags/tag9.xml"/><Relationship Id="rId10" Type="http://schemas.openxmlformats.org/officeDocument/2006/relationships/tags" Target="../tags/tag8.xml"/><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9" Type="http://schemas.openxmlformats.org/officeDocument/2006/relationships/tags" Target="../tags/tag56.xml"/><Relationship Id="rId8" Type="http://schemas.openxmlformats.org/officeDocument/2006/relationships/tags" Target="../tags/tag55.xml"/><Relationship Id="rId7" Type="http://schemas.openxmlformats.org/officeDocument/2006/relationships/tags" Target="../tags/tag54.xml"/><Relationship Id="rId6" Type="http://schemas.openxmlformats.org/officeDocument/2006/relationships/tags" Target="../tags/tag53.xml"/><Relationship Id="rId5" Type="http://schemas.openxmlformats.org/officeDocument/2006/relationships/tags" Target="../tags/tag52.xml"/><Relationship Id="rId4" Type="http://schemas.openxmlformats.org/officeDocument/2006/relationships/tags" Target="../tags/tag51.xml"/><Relationship Id="rId30" Type="http://schemas.openxmlformats.org/officeDocument/2006/relationships/tags" Target="../tags/tag77.xml"/><Relationship Id="rId3" Type="http://schemas.openxmlformats.org/officeDocument/2006/relationships/tags" Target="../tags/tag50.xml"/><Relationship Id="rId29" Type="http://schemas.openxmlformats.org/officeDocument/2006/relationships/tags" Target="../tags/tag76.xml"/><Relationship Id="rId28" Type="http://schemas.openxmlformats.org/officeDocument/2006/relationships/tags" Target="../tags/tag75.xml"/><Relationship Id="rId27" Type="http://schemas.openxmlformats.org/officeDocument/2006/relationships/tags" Target="../tags/tag74.xml"/><Relationship Id="rId26" Type="http://schemas.openxmlformats.org/officeDocument/2006/relationships/tags" Target="../tags/tag73.xml"/><Relationship Id="rId25" Type="http://schemas.openxmlformats.org/officeDocument/2006/relationships/tags" Target="../tags/tag72.xml"/><Relationship Id="rId24" Type="http://schemas.openxmlformats.org/officeDocument/2006/relationships/tags" Target="../tags/tag71.xml"/><Relationship Id="rId23" Type="http://schemas.openxmlformats.org/officeDocument/2006/relationships/tags" Target="../tags/tag70.xml"/><Relationship Id="rId22" Type="http://schemas.openxmlformats.org/officeDocument/2006/relationships/tags" Target="../tags/tag69.xml"/><Relationship Id="rId21" Type="http://schemas.openxmlformats.org/officeDocument/2006/relationships/tags" Target="../tags/tag68.xml"/><Relationship Id="rId20" Type="http://schemas.openxmlformats.org/officeDocument/2006/relationships/tags" Target="../tags/tag67.xml"/><Relationship Id="rId2" Type="http://schemas.openxmlformats.org/officeDocument/2006/relationships/image" Target="../media/image1.jpeg"/><Relationship Id="rId19" Type="http://schemas.openxmlformats.org/officeDocument/2006/relationships/tags" Target="../tags/tag66.xml"/><Relationship Id="rId18" Type="http://schemas.openxmlformats.org/officeDocument/2006/relationships/tags" Target="../tags/tag65.xml"/><Relationship Id="rId17" Type="http://schemas.openxmlformats.org/officeDocument/2006/relationships/tags" Target="../tags/tag64.xml"/><Relationship Id="rId16" Type="http://schemas.openxmlformats.org/officeDocument/2006/relationships/tags" Target="../tags/tag63.xml"/><Relationship Id="rId15" Type="http://schemas.openxmlformats.org/officeDocument/2006/relationships/tags" Target="../tags/tag62.xml"/><Relationship Id="rId14" Type="http://schemas.openxmlformats.org/officeDocument/2006/relationships/tags" Target="../tags/tag61.xml"/><Relationship Id="rId13" Type="http://schemas.openxmlformats.org/officeDocument/2006/relationships/tags" Target="../tags/tag60.xml"/><Relationship Id="rId12" Type="http://schemas.openxmlformats.org/officeDocument/2006/relationships/tags" Target="../tags/tag59.xml"/><Relationship Id="rId11" Type="http://schemas.openxmlformats.org/officeDocument/2006/relationships/tags" Target="../tags/tag58.xml"/><Relationship Id="rId10" Type="http://schemas.openxmlformats.org/officeDocument/2006/relationships/tags" Target="../tags/tag57.xml"/><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9" Type="http://schemas.openxmlformats.org/officeDocument/2006/relationships/tags" Target="../tags/tag84.xml"/><Relationship Id="rId8" Type="http://schemas.openxmlformats.org/officeDocument/2006/relationships/tags" Target="../tags/tag83.xml"/><Relationship Id="rId7" Type="http://schemas.openxmlformats.org/officeDocument/2006/relationships/tags" Target="../tags/tag82.xml"/><Relationship Id="rId6" Type="http://schemas.openxmlformats.org/officeDocument/2006/relationships/tags" Target="../tags/tag81.xml"/><Relationship Id="rId5" Type="http://schemas.openxmlformats.org/officeDocument/2006/relationships/tags" Target="../tags/tag80.xml"/><Relationship Id="rId4" Type="http://schemas.openxmlformats.org/officeDocument/2006/relationships/tags" Target="../tags/tag79.xml"/><Relationship Id="rId3" Type="http://schemas.openxmlformats.org/officeDocument/2006/relationships/tags" Target="../tags/tag78.xml"/><Relationship Id="rId2" Type="http://schemas.openxmlformats.org/officeDocument/2006/relationships/image" Target="../media/image1.jpeg"/><Relationship Id="rId13" Type="http://schemas.openxmlformats.org/officeDocument/2006/relationships/tags" Target="../tags/tag88.xml"/><Relationship Id="rId12" Type="http://schemas.openxmlformats.org/officeDocument/2006/relationships/tags" Target="../tags/tag87.xml"/><Relationship Id="rId11" Type="http://schemas.openxmlformats.org/officeDocument/2006/relationships/tags" Target="../tags/tag86.xml"/><Relationship Id="rId10" Type="http://schemas.openxmlformats.org/officeDocument/2006/relationships/tags" Target="../tags/tag85.xml"/><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7" Type="http://schemas.openxmlformats.org/officeDocument/2006/relationships/tags" Target="../tags/tag94.xml"/><Relationship Id="rId6" Type="http://schemas.openxmlformats.org/officeDocument/2006/relationships/tags" Target="../tags/tag93.xml"/><Relationship Id="rId5" Type="http://schemas.openxmlformats.org/officeDocument/2006/relationships/tags" Target="../tags/tag92.xml"/><Relationship Id="rId4" Type="http://schemas.openxmlformats.org/officeDocument/2006/relationships/tags" Target="../tags/tag91.xml"/><Relationship Id="rId3" Type="http://schemas.openxmlformats.org/officeDocument/2006/relationships/tags" Target="../tags/tag90.xml"/><Relationship Id="rId2" Type="http://schemas.openxmlformats.org/officeDocument/2006/relationships/tags" Target="../tags/tag89.xml"/><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9" Type="http://schemas.openxmlformats.org/officeDocument/2006/relationships/tags" Target="../tags/tag102.xml"/><Relationship Id="rId8" Type="http://schemas.openxmlformats.org/officeDocument/2006/relationships/tags" Target="../tags/tag101.xml"/><Relationship Id="rId7" Type="http://schemas.openxmlformats.org/officeDocument/2006/relationships/tags" Target="../tags/tag100.xml"/><Relationship Id="rId6" Type="http://schemas.openxmlformats.org/officeDocument/2006/relationships/tags" Target="../tags/tag99.xml"/><Relationship Id="rId5" Type="http://schemas.openxmlformats.org/officeDocument/2006/relationships/tags" Target="../tags/tag98.xml"/><Relationship Id="rId4" Type="http://schemas.openxmlformats.org/officeDocument/2006/relationships/tags" Target="../tags/tag97.xml"/><Relationship Id="rId3" Type="http://schemas.openxmlformats.org/officeDocument/2006/relationships/tags" Target="../tags/tag96.xml"/><Relationship Id="rId2" Type="http://schemas.openxmlformats.org/officeDocument/2006/relationships/tags" Target="../tags/tag95.xml"/><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5" Type="http://schemas.openxmlformats.org/officeDocument/2006/relationships/tags" Target="../tags/tag106.xml"/><Relationship Id="rId4" Type="http://schemas.openxmlformats.org/officeDocument/2006/relationships/tags" Target="../tags/tag105.xml"/><Relationship Id="rId3" Type="http://schemas.openxmlformats.org/officeDocument/2006/relationships/tags" Target="../tags/tag104.xml"/><Relationship Id="rId2" Type="http://schemas.openxmlformats.org/officeDocument/2006/relationships/tags" Target="../tags/tag103.xml"/><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4" Type="http://schemas.openxmlformats.org/officeDocument/2006/relationships/tags" Target="../tags/tag109.xml"/><Relationship Id="rId3" Type="http://schemas.openxmlformats.org/officeDocument/2006/relationships/tags" Target="../tags/tag108.xml"/><Relationship Id="rId2" Type="http://schemas.openxmlformats.org/officeDocument/2006/relationships/tags" Target="../tags/tag107.xml"/><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7" Type="http://schemas.openxmlformats.org/officeDocument/2006/relationships/tags" Target="../tags/tag115.xml"/><Relationship Id="rId6" Type="http://schemas.openxmlformats.org/officeDocument/2006/relationships/tags" Target="../tags/tag114.xml"/><Relationship Id="rId5" Type="http://schemas.openxmlformats.org/officeDocument/2006/relationships/tags" Target="../tags/tag113.xml"/><Relationship Id="rId4" Type="http://schemas.openxmlformats.org/officeDocument/2006/relationships/tags" Target="../tags/tag112.xml"/><Relationship Id="rId3" Type="http://schemas.openxmlformats.org/officeDocument/2006/relationships/tags" Target="../tags/tag111.xml"/><Relationship Id="rId2" Type="http://schemas.openxmlformats.org/officeDocument/2006/relationships/tags" Target="../tags/tag110.xml"/><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6" Type="http://schemas.openxmlformats.org/officeDocument/2006/relationships/tags" Target="../tags/tag120.xml"/><Relationship Id="rId5" Type="http://schemas.openxmlformats.org/officeDocument/2006/relationships/tags" Target="../tags/tag119.xml"/><Relationship Id="rId4" Type="http://schemas.openxmlformats.org/officeDocument/2006/relationships/tags" Target="../tags/tag118.xml"/><Relationship Id="rId3" Type="http://schemas.openxmlformats.org/officeDocument/2006/relationships/tags" Target="../tags/tag117.xml"/><Relationship Id="rId2" Type="http://schemas.openxmlformats.org/officeDocument/2006/relationships/tags" Target="../tags/tag116.xml"/><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5" Type="http://schemas.openxmlformats.org/officeDocument/2006/relationships/tags" Target="../tags/tag124.xml"/><Relationship Id="rId4" Type="http://schemas.openxmlformats.org/officeDocument/2006/relationships/tags" Target="../tags/tag123.xml"/><Relationship Id="rId3" Type="http://schemas.openxmlformats.org/officeDocument/2006/relationships/tags" Target="../tags/tag122.xml"/><Relationship Id="rId2" Type="http://schemas.openxmlformats.org/officeDocument/2006/relationships/tags" Target="../tags/tag121.xml"/><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9" Type="http://schemas.openxmlformats.org/officeDocument/2006/relationships/tags" Target="../tags/tag131.xml"/><Relationship Id="rId8" Type="http://schemas.openxmlformats.org/officeDocument/2006/relationships/tags" Target="../tags/tag130.xml"/><Relationship Id="rId7" Type="http://schemas.openxmlformats.org/officeDocument/2006/relationships/tags" Target="../tags/tag129.xml"/><Relationship Id="rId6" Type="http://schemas.openxmlformats.org/officeDocument/2006/relationships/tags" Target="../tags/tag128.xml"/><Relationship Id="rId5" Type="http://schemas.openxmlformats.org/officeDocument/2006/relationships/tags" Target="../tags/tag127.xml"/><Relationship Id="rId45" Type="http://schemas.openxmlformats.org/officeDocument/2006/relationships/tags" Target="../tags/tag167.xml"/><Relationship Id="rId44" Type="http://schemas.openxmlformats.org/officeDocument/2006/relationships/tags" Target="../tags/tag166.xml"/><Relationship Id="rId43" Type="http://schemas.openxmlformats.org/officeDocument/2006/relationships/tags" Target="../tags/tag165.xml"/><Relationship Id="rId42" Type="http://schemas.openxmlformats.org/officeDocument/2006/relationships/tags" Target="../tags/tag164.xml"/><Relationship Id="rId41" Type="http://schemas.openxmlformats.org/officeDocument/2006/relationships/tags" Target="../tags/tag163.xml"/><Relationship Id="rId40" Type="http://schemas.openxmlformats.org/officeDocument/2006/relationships/tags" Target="../tags/tag162.xml"/><Relationship Id="rId4" Type="http://schemas.openxmlformats.org/officeDocument/2006/relationships/tags" Target="../tags/tag126.xml"/><Relationship Id="rId39" Type="http://schemas.openxmlformats.org/officeDocument/2006/relationships/tags" Target="../tags/tag161.xml"/><Relationship Id="rId38" Type="http://schemas.openxmlformats.org/officeDocument/2006/relationships/tags" Target="../tags/tag160.xml"/><Relationship Id="rId37" Type="http://schemas.openxmlformats.org/officeDocument/2006/relationships/tags" Target="../tags/tag159.xml"/><Relationship Id="rId36" Type="http://schemas.openxmlformats.org/officeDocument/2006/relationships/tags" Target="../tags/tag158.xml"/><Relationship Id="rId35" Type="http://schemas.openxmlformats.org/officeDocument/2006/relationships/tags" Target="../tags/tag157.xml"/><Relationship Id="rId34" Type="http://schemas.openxmlformats.org/officeDocument/2006/relationships/tags" Target="../tags/tag156.xml"/><Relationship Id="rId33" Type="http://schemas.openxmlformats.org/officeDocument/2006/relationships/tags" Target="../tags/tag155.xml"/><Relationship Id="rId32" Type="http://schemas.openxmlformats.org/officeDocument/2006/relationships/tags" Target="../tags/tag154.xml"/><Relationship Id="rId31" Type="http://schemas.openxmlformats.org/officeDocument/2006/relationships/tags" Target="../tags/tag153.xml"/><Relationship Id="rId30" Type="http://schemas.openxmlformats.org/officeDocument/2006/relationships/tags" Target="../tags/tag152.xml"/><Relationship Id="rId3" Type="http://schemas.openxmlformats.org/officeDocument/2006/relationships/tags" Target="../tags/tag125.xml"/><Relationship Id="rId29" Type="http://schemas.openxmlformats.org/officeDocument/2006/relationships/tags" Target="../tags/tag151.xml"/><Relationship Id="rId28" Type="http://schemas.openxmlformats.org/officeDocument/2006/relationships/tags" Target="../tags/tag150.xml"/><Relationship Id="rId27" Type="http://schemas.openxmlformats.org/officeDocument/2006/relationships/tags" Target="../tags/tag149.xml"/><Relationship Id="rId26" Type="http://schemas.openxmlformats.org/officeDocument/2006/relationships/tags" Target="../tags/tag148.xml"/><Relationship Id="rId25" Type="http://schemas.openxmlformats.org/officeDocument/2006/relationships/tags" Target="../tags/tag147.xml"/><Relationship Id="rId24" Type="http://schemas.openxmlformats.org/officeDocument/2006/relationships/tags" Target="../tags/tag146.xml"/><Relationship Id="rId23" Type="http://schemas.openxmlformats.org/officeDocument/2006/relationships/tags" Target="../tags/tag145.xml"/><Relationship Id="rId22" Type="http://schemas.openxmlformats.org/officeDocument/2006/relationships/tags" Target="../tags/tag144.xml"/><Relationship Id="rId21" Type="http://schemas.openxmlformats.org/officeDocument/2006/relationships/tags" Target="../tags/tag143.xml"/><Relationship Id="rId20" Type="http://schemas.openxmlformats.org/officeDocument/2006/relationships/tags" Target="../tags/tag142.xml"/><Relationship Id="rId2" Type="http://schemas.openxmlformats.org/officeDocument/2006/relationships/image" Target="../media/image1.jpeg"/><Relationship Id="rId19" Type="http://schemas.openxmlformats.org/officeDocument/2006/relationships/tags" Target="../tags/tag141.xml"/><Relationship Id="rId18" Type="http://schemas.openxmlformats.org/officeDocument/2006/relationships/tags" Target="../tags/tag140.xml"/><Relationship Id="rId17" Type="http://schemas.openxmlformats.org/officeDocument/2006/relationships/tags" Target="../tags/tag139.xml"/><Relationship Id="rId16" Type="http://schemas.openxmlformats.org/officeDocument/2006/relationships/tags" Target="../tags/tag138.xml"/><Relationship Id="rId15" Type="http://schemas.openxmlformats.org/officeDocument/2006/relationships/tags" Target="../tags/tag137.xml"/><Relationship Id="rId14" Type="http://schemas.openxmlformats.org/officeDocument/2006/relationships/tags" Target="../tags/tag136.xml"/><Relationship Id="rId13" Type="http://schemas.openxmlformats.org/officeDocument/2006/relationships/tags" Target="../tags/tag135.xml"/><Relationship Id="rId12" Type="http://schemas.openxmlformats.org/officeDocument/2006/relationships/tags" Target="../tags/tag134.xml"/><Relationship Id="rId11" Type="http://schemas.openxmlformats.org/officeDocument/2006/relationships/tags" Target="../tags/tag133.xml"/><Relationship Id="rId10" Type="http://schemas.openxmlformats.org/officeDocument/2006/relationships/tags" Target="../tags/tag132.xml"/><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9" Type="http://schemas.openxmlformats.org/officeDocument/2006/relationships/tags" Target="../tags/tag180.xml"/><Relationship Id="rId8" Type="http://schemas.openxmlformats.org/officeDocument/2006/relationships/tags" Target="../tags/tag179.xml"/><Relationship Id="rId7" Type="http://schemas.openxmlformats.org/officeDocument/2006/relationships/tags" Target="../tags/tag178.xml"/><Relationship Id="rId6" Type="http://schemas.openxmlformats.org/officeDocument/2006/relationships/tags" Target="../tags/tag177.xml"/><Relationship Id="rId5" Type="http://schemas.openxmlformats.org/officeDocument/2006/relationships/tags" Target="../tags/tag176.xml"/><Relationship Id="rId4" Type="http://schemas.openxmlformats.org/officeDocument/2006/relationships/tags" Target="../tags/tag175.xml"/><Relationship Id="rId3" Type="http://schemas.openxmlformats.org/officeDocument/2006/relationships/tags" Target="../tags/tag174.xml"/><Relationship Id="rId2" Type="http://schemas.openxmlformats.org/officeDocument/2006/relationships/image" Target="../media/image2.png"/><Relationship Id="rId15" Type="http://schemas.openxmlformats.org/officeDocument/2006/relationships/image" Target="../media/image3.jpeg"/><Relationship Id="rId14" Type="http://schemas.openxmlformats.org/officeDocument/2006/relationships/tags" Target="../tags/tag185.xml"/><Relationship Id="rId13" Type="http://schemas.openxmlformats.org/officeDocument/2006/relationships/tags" Target="../tags/tag184.xml"/><Relationship Id="rId12" Type="http://schemas.openxmlformats.org/officeDocument/2006/relationships/tags" Target="../tags/tag183.xml"/><Relationship Id="rId11" Type="http://schemas.openxmlformats.org/officeDocument/2006/relationships/tags" Target="../tags/tag182.xml"/><Relationship Id="rId10" Type="http://schemas.openxmlformats.org/officeDocument/2006/relationships/tags" Target="../tags/tag181.xml"/><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8" Type="http://schemas.openxmlformats.org/officeDocument/2006/relationships/tags" Target="../tags/tag192.xml"/><Relationship Id="rId7" Type="http://schemas.openxmlformats.org/officeDocument/2006/relationships/tags" Target="../tags/tag191.xml"/><Relationship Id="rId6" Type="http://schemas.openxmlformats.org/officeDocument/2006/relationships/tags" Target="../tags/tag190.xml"/><Relationship Id="rId5" Type="http://schemas.openxmlformats.org/officeDocument/2006/relationships/tags" Target="../tags/tag189.xml"/><Relationship Id="rId4" Type="http://schemas.openxmlformats.org/officeDocument/2006/relationships/tags" Target="../tags/tag188.xml"/><Relationship Id="rId3" Type="http://schemas.openxmlformats.org/officeDocument/2006/relationships/tags" Target="../tags/tag187.xml"/><Relationship Id="rId2" Type="http://schemas.openxmlformats.org/officeDocument/2006/relationships/tags" Target="../tags/tag186.xml"/><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9" Type="http://schemas.openxmlformats.org/officeDocument/2006/relationships/tags" Target="../tags/tag200.xml"/><Relationship Id="rId8" Type="http://schemas.openxmlformats.org/officeDocument/2006/relationships/tags" Target="../tags/tag199.xml"/><Relationship Id="rId7" Type="http://schemas.openxmlformats.org/officeDocument/2006/relationships/tags" Target="../tags/tag198.xml"/><Relationship Id="rId6" Type="http://schemas.openxmlformats.org/officeDocument/2006/relationships/tags" Target="../tags/tag197.xml"/><Relationship Id="rId5" Type="http://schemas.openxmlformats.org/officeDocument/2006/relationships/tags" Target="../tags/tag196.xml"/><Relationship Id="rId4" Type="http://schemas.openxmlformats.org/officeDocument/2006/relationships/tags" Target="../tags/tag195.xml"/><Relationship Id="rId3" Type="http://schemas.openxmlformats.org/officeDocument/2006/relationships/tags" Target="../tags/tag194.xml"/><Relationship Id="rId2" Type="http://schemas.openxmlformats.org/officeDocument/2006/relationships/tags" Target="../tags/tag193.xml"/><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7" Type="http://schemas.openxmlformats.org/officeDocument/2006/relationships/tags" Target="../tags/tag206.xml"/><Relationship Id="rId6" Type="http://schemas.openxmlformats.org/officeDocument/2006/relationships/tags" Target="../tags/tag205.xml"/><Relationship Id="rId5" Type="http://schemas.openxmlformats.org/officeDocument/2006/relationships/tags" Target="../tags/tag204.xml"/><Relationship Id="rId4" Type="http://schemas.openxmlformats.org/officeDocument/2006/relationships/tags" Target="../tags/tag203.xml"/><Relationship Id="rId3" Type="http://schemas.openxmlformats.org/officeDocument/2006/relationships/tags" Target="../tags/tag202.xml"/><Relationship Id="rId2" Type="http://schemas.openxmlformats.org/officeDocument/2006/relationships/tags" Target="../tags/tag201.xml"/><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9" Type="http://schemas.openxmlformats.org/officeDocument/2006/relationships/tags" Target="../tags/tag214.xml"/><Relationship Id="rId8" Type="http://schemas.openxmlformats.org/officeDocument/2006/relationships/tags" Target="../tags/tag213.xml"/><Relationship Id="rId7" Type="http://schemas.openxmlformats.org/officeDocument/2006/relationships/tags" Target="../tags/tag212.xml"/><Relationship Id="rId6" Type="http://schemas.openxmlformats.org/officeDocument/2006/relationships/tags" Target="../tags/tag211.xml"/><Relationship Id="rId5" Type="http://schemas.openxmlformats.org/officeDocument/2006/relationships/tags" Target="../tags/tag210.xml"/><Relationship Id="rId4" Type="http://schemas.openxmlformats.org/officeDocument/2006/relationships/tags" Target="../tags/tag209.xml"/><Relationship Id="rId3" Type="http://schemas.openxmlformats.org/officeDocument/2006/relationships/tags" Target="../tags/tag208.xml"/><Relationship Id="rId2" Type="http://schemas.openxmlformats.org/officeDocument/2006/relationships/tags" Target="../tags/tag207.xml"/><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5" Type="http://schemas.openxmlformats.org/officeDocument/2006/relationships/tags" Target="../tags/tag218.xml"/><Relationship Id="rId4" Type="http://schemas.openxmlformats.org/officeDocument/2006/relationships/tags" Target="../tags/tag217.xml"/><Relationship Id="rId3" Type="http://schemas.openxmlformats.org/officeDocument/2006/relationships/tags" Target="../tags/tag216.xml"/><Relationship Id="rId2" Type="http://schemas.openxmlformats.org/officeDocument/2006/relationships/tags" Target="../tags/tag215.xml"/><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4" Type="http://schemas.openxmlformats.org/officeDocument/2006/relationships/tags" Target="../tags/tag221.xml"/><Relationship Id="rId3" Type="http://schemas.openxmlformats.org/officeDocument/2006/relationships/tags" Target="../tags/tag220.xml"/><Relationship Id="rId2" Type="http://schemas.openxmlformats.org/officeDocument/2006/relationships/tags" Target="../tags/tag219.xml"/><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7" Type="http://schemas.openxmlformats.org/officeDocument/2006/relationships/tags" Target="../tags/tag227.xml"/><Relationship Id="rId6" Type="http://schemas.openxmlformats.org/officeDocument/2006/relationships/tags" Target="../tags/tag226.xml"/><Relationship Id="rId5" Type="http://schemas.openxmlformats.org/officeDocument/2006/relationships/tags" Target="../tags/tag225.xml"/><Relationship Id="rId4" Type="http://schemas.openxmlformats.org/officeDocument/2006/relationships/tags" Target="../tags/tag224.xml"/><Relationship Id="rId3" Type="http://schemas.openxmlformats.org/officeDocument/2006/relationships/tags" Target="../tags/tag223.xml"/><Relationship Id="rId2" Type="http://schemas.openxmlformats.org/officeDocument/2006/relationships/tags" Target="../tags/tag222.xml"/><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6" Type="http://schemas.openxmlformats.org/officeDocument/2006/relationships/tags" Target="../tags/tag232.xml"/><Relationship Id="rId5" Type="http://schemas.openxmlformats.org/officeDocument/2006/relationships/tags" Target="../tags/tag231.xml"/><Relationship Id="rId4" Type="http://schemas.openxmlformats.org/officeDocument/2006/relationships/tags" Target="../tags/tag230.xml"/><Relationship Id="rId3" Type="http://schemas.openxmlformats.org/officeDocument/2006/relationships/tags" Target="../tags/tag229.xml"/><Relationship Id="rId2" Type="http://schemas.openxmlformats.org/officeDocument/2006/relationships/tags" Target="../tags/tag228.xml"/><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5" Type="http://schemas.openxmlformats.org/officeDocument/2006/relationships/tags" Target="../tags/tag236.xml"/><Relationship Id="rId4" Type="http://schemas.openxmlformats.org/officeDocument/2006/relationships/tags" Target="../tags/tag235.xml"/><Relationship Id="rId3" Type="http://schemas.openxmlformats.org/officeDocument/2006/relationships/tags" Target="../tags/tag234.xml"/><Relationship Id="rId2" Type="http://schemas.openxmlformats.org/officeDocument/2006/relationships/tags" Target="../tags/tag233.xml"/><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9" Type="http://schemas.openxmlformats.org/officeDocument/2006/relationships/tags" Target="../tags/tag243.xml"/><Relationship Id="rId8" Type="http://schemas.openxmlformats.org/officeDocument/2006/relationships/tags" Target="../tags/tag242.xml"/><Relationship Id="rId7" Type="http://schemas.openxmlformats.org/officeDocument/2006/relationships/image" Target="../media/image4.jpeg"/><Relationship Id="rId6" Type="http://schemas.openxmlformats.org/officeDocument/2006/relationships/tags" Target="../tags/tag241.xml"/><Relationship Id="rId5" Type="http://schemas.openxmlformats.org/officeDocument/2006/relationships/tags" Target="../tags/tag240.xml"/><Relationship Id="rId4" Type="http://schemas.openxmlformats.org/officeDocument/2006/relationships/tags" Target="../tags/tag239.xml"/><Relationship Id="rId3" Type="http://schemas.openxmlformats.org/officeDocument/2006/relationships/tags" Target="../tags/tag238.xml"/><Relationship Id="rId2" Type="http://schemas.openxmlformats.org/officeDocument/2006/relationships/tags" Target="../tags/tag237.xml"/><Relationship Id="rId11" Type="http://schemas.openxmlformats.org/officeDocument/2006/relationships/tags" Target="../tags/tag245.xml"/><Relationship Id="rId10" Type="http://schemas.openxmlformats.org/officeDocument/2006/relationships/tags" Target="../tags/tag244.xml"/><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8" Type="http://schemas.openxmlformats.org/officeDocument/2006/relationships/tags" Target="../tags/tag257.xml"/><Relationship Id="rId7" Type="http://schemas.openxmlformats.org/officeDocument/2006/relationships/tags" Target="../tags/tag256.xml"/><Relationship Id="rId6" Type="http://schemas.openxmlformats.org/officeDocument/2006/relationships/tags" Target="../tags/tag255.xml"/><Relationship Id="rId5" Type="http://schemas.openxmlformats.org/officeDocument/2006/relationships/tags" Target="../tags/tag254.xml"/><Relationship Id="rId4" Type="http://schemas.openxmlformats.org/officeDocument/2006/relationships/tags" Target="../tags/tag253.xml"/><Relationship Id="rId3" Type="http://schemas.openxmlformats.org/officeDocument/2006/relationships/tags" Target="../tags/tag252.xml"/><Relationship Id="rId2" Type="http://schemas.openxmlformats.org/officeDocument/2006/relationships/image" Target="../media/image6.jpeg"/><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6" Type="http://schemas.openxmlformats.org/officeDocument/2006/relationships/tags" Target="../tags/tag262.xml"/><Relationship Id="rId5" Type="http://schemas.openxmlformats.org/officeDocument/2006/relationships/tags" Target="../tags/tag261.xml"/><Relationship Id="rId4" Type="http://schemas.openxmlformats.org/officeDocument/2006/relationships/tags" Target="../tags/tag260.xml"/><Relationship Id="rId3" Type="http://schemas.openxmlformats.org/officeDocument/2006/relationships/tags" Target="../tags/tag259.xml"/><Relationship Id="rId2" Type="http://schemas.openxmlformats.org/officeDocument/2006/relationships/tags" Target="../tags/tag258.xml"/><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9" Type="http://schemas.openxmlformats.org/officeDocument/2006/relationships/tags" Target="../tags/tag269.xml"/><Relationship Id="rId8" Type="http://schemas.openxmlformats.org/officeDocument/2006/relationships/tags" Target="../tags/tag268.xml"/><Relationship Id="rId7" Type="http://schemas.openxmlformats.org/officeDocument/2006/relationships/tags" Target="../tags/tag267.xml"/><Relationship Id="rId6" Type="http://schemas.openxmlformats.org/officeDocument/2006/relationships/tags" Target="../tags/tag266.xml"/><Relationship Id="rId5" Type="http://schemas.openxmlformats.org/officeDocument/2006/relationships/tags" Target="../tags/tag265.xml"/><Relationship Id="rId4" Type="http://schemas.openxmlformats.org/officeDocument/2006/relationships/tags" Target="../tags/tag264.xml"/><Relationship Id="rId3" Type="http://schemas.openxmlformats.org/officeDocument/2006/relationships/image" Target="../media/image7.jpeg"/><Relationship Id="rId2" Type="http://schemas.openxmlformats.org/officeDocument/2006/relationships/tags" Target="../tags/tag263.xml"/><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7" Type="http://schemas.openxmlformats.org/officeDocument/2006/relationships/tags" Target="../tags/tag275.xml"/><Relationship Id="rId6" Type="http://schemas.openxmlformats.org/officeDocument/2006/relationships/tags" Target="../tags/tag274.xml"/><Relationship Id="rId5" Type="http://schemas.openxmlformats.org/officeDocument/2006/relationships/tags" Target="../tags/tag273.xml"/><Relationship Id="rId4" Type="http://schemas.openxmlformats.org/officeDocument/2006/relationships/tags" Target="../tags/tag272.xml"/><Relationship Id="rId3" Type="http://schemas.openxmlformats.org/officeDocument/2006/relationships/tags" Target="../tags/tag271.xml"/><Relationship Id="rId2" Type="http://schemas.openxmlformats.org/officeDocument/2006/relationships/tags" Target="../tags/tag270.xml"/><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9" Type="http://schemas.openxmlformats.org/officeDocument/2006/relationships/tags" Target="../tags/tag283.xml"/><Relationship Id="rId8" Type="http://schemas.openxmlformats.org/officeDocument/2006/relationships/tags" Target="../tags/tag282.xml"/><Relationship Id="rId7" Type="http://schemas.openxmlformats.org/officeDocument/2006/relationships/tags" Target="../tags/tag281.xml"/><Relationship Id="rId6" Type="http://schemas.openxmlformats.org/officeDocument/2006/relationships/tags" Target="../tags/tag280.xml"/><Relationship Id="rId5" Type="http://schemas.openxmlformats.org/officeDocument/2006/relationships/tags" Target="../tags/tag279.xml"/><Relationship Id="rId4" Type="http://schemas.openxmlformats.org/officeDocument/2006/relationships/tags" Target="../tags/tag278.xml"/><Relationship Id="rId3" Type="http://schemas.openxmlformats.org/officeDocument/2006/relationships/tags" Target="../tags/tag277.xml"/><Relationship Id="rId2" Type="http://schemas.openxmlformats.org/officeDocument/2006/relationships/tags" Target="../tags/tag276.xml"/><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5" Type="http://schemas.openxmlformats.org/officeDocument/2006/relationships/tags" Target="../tags/tag287.xml"/><Relationship Id="rId4" Type="http://schemas.openxmlformats.org/officeDocument/2006/relationships/tags" Target="../tags/tag286.xml"/><Relationship Id="rId3" Type="http://schemas.openxmlformats.org/officeDocument/2006/relationships/tags" Target="../tags/tag285.xml"/><Relationship Id="rId2" Type="http://schemas.openxmlformats.org/officeDocument/2006/relationships/tags" Target="../tags/tag284.xml"/><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4" Type="http://schemas.openxmlformats.org/officeDocument/2006/relationships/tags" Target="../tags/tag290.xml"/><Relationship Id="rId3" Type="http://schemas.openxmlformats.org/officeDocument/2006/relationships/tags" Target="../tags/tag289.xml"/><Relationship Id="rId2" Type="http://schemas.openxmlformats.org/officeDocument/2006/relationships/tags" Target="../tags/tag288.xml"/><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7" Type="http://schemas.openxmlformats.org/officeDocument/2006/relationships/tags" Target="../tags/tag296.xml"/><Relationship Id="rId6" Type="http://schemas.openxmlformats.org/officeDocument/2006/relationships/tags" Target="../tags/tag295.xml"/><Relationship Id="rId5" Type="http://schemas.openxmlformats.org/officeDocument/2006/relationships/tags" Target="../tags/tag294.xml"/><Relationship Id="rId4" Type="http://schemas.openxmlformats.org/officeDocument/2006/relationships/tags" Target="../tags/tag293.xml"/><Relationship Id="rId3" Type="http://schemas.openxmlformats.org/officeDocument/2006/relationships/tags" Target="../tags/tag292.xml"/><Relationship Id="rId2" Type="http://schemas.openxmlformats.org/officeDocument/2006/relationships/tags" Target="../tags/tag291.xml"/><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6" Type="http://schemas.openxmlformats.org/officeDocument/2006/relationships/tags" Target="../tags/tag301.xml"/><Relationship Id="rId5" Type="http://schemas.openxmlformats.org/officeDocument/2006/relationships/tags" Target="../tags/tag300.xml"/><Relationship Id="rId4" Type="http://schemas.openxmlformats.org/officeDocument/2006/relationships/tags" Target="../tags/tag299.xml"/><Relationship Id="rId3" Type="http://schemas.openxmlformats.org/officeDocument/2006/relationships/tags" Target="../tags/tag298.xml"/><Relationship Id="rId2" Type="http://schemas.openxmlformats.org/officeDocument/2006/relationships/tags" Target="../tags/tag297.xml"/><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5" Type="http://schemas.openxmlformats.org/officeDocument/2006/relationships/tags" Target="../tags/tag305.xml"/><Relationship Id="rId4" Type="http://schemas.openxmlformats.org/officeDocument/2006/relationships/tags" Target="../tags/tag304.xml"/><Relationship Id="rId3" Type="http://schemas.openxmlformats.org/officeDocument/2006/relationships/tags" Target="../tags/tag303.xml"/><Relationship Id="rId2" Type="http://schemas.openxmlformats.org/officeDocument/2006/relationships/tags" Target="../tags/tag302.xml"/><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9" Type="http://schemas.openxmlformats.org/officeDocument/2006/relationships/tags" Target="../tags/tag312.xml"/><Relationship Id="rId8" Type="http://schemas.openxmlformats.org/officeDocument/2006/relationships/tags" Target="../tags/tag311.xml"/><Relationship Id="rId7" Type="http://schemas.openxmlformats.org/officeDocument/2006/relationships/tags" Target="../tags/tag310.xml"/><Relationship Id="rId6" Type="http://schemas.openxmlformats.org/officeDocument/2006/relationships/tags" Target="../tags/tag309.xml"/><Relationship Id="rId5" Type="http://schemas.openxmlformats.org/officeDocument/2006/relationships/tags" Target="../tags/tag308.xml"/><Relationship Id="rId4" Type="http://schemas.openxmlformats.org/officeDocument/2006/relationships/tags" Target="../tags/tag307.xml"/><Relationship Id="rId3" Type="http://schemas.openxmlformats.org/officeDocument/2006/relationships/tags" Target="../tags/tag306.xml"/><Relationship Id="rId2" Type="http://schemas.openxmlformats.org/officeDocument/2006/relationships/image" Target="../media/image6.jpeg"/><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pPr lvl="0"/>
            <a:endParaRPr lang="zh-CN" altLang="en-US">
              <a:latin typeface="Arial" panose="020B0604020202020204" pitchFamily="34" charset="0"/>
            </a:endParaRPr>
          </a:p>
        </p:txBody>
      </p:sp>
      <p:sp>
        <p:nvSpPr>
          <p:cNvPr id="5" name="页脚占位符 4"/>
          <p:cNvSpPr>
            <a:spLocks noGrp="1"/>
          </p:cNvSpPr>
          <p:nvPr>
            <p:ph type="ftr" sz="quarter" idx="11"/>
          </p:nvPr>
        </p:nvSpPr>
        <p:spPr/>
        <p:txBody>
          <a:bodyPr/>
          <a:lstStyle/>
          <a:p>
            <a:pPr lvl="0"/>
            <a:endParaRPr lang="zh-CN" altLang="en-US">
              <a:latin typeface="Arial" panose="020B0604020202020204" pitchFamily="34" charset="0"/>
            </a:endParaRPr>
          </a:p>
        </p:txBody>
      </p:sp>
      <p:sp>
        <p:nvSpPr>
          <p:cNvPr id="6" name="灯片编号占位符 5"/>
          <p:cNvSpPr>
            <a:spLocks noGrp="1"/>
          </p:cNvSpPr>
          <p:nvPr>
            <p:ph type="sldNum" sz="quarter" idx="12"/>
          </p:nvPr>
        </p:nvSpPr>
        <p:spPr/>
        <p:txBody>
          <a:bodyPr/>
          <a:lstStyle/>
          <a:p>
            <a:pPr lvl="0"/>
            <a:fld id="{9A0DB2DC-4C9A-4742-B13C-FB6460FD3503}" type="slidenum">
              <a:rPr lang="zh-CN" altLang="en-US">
                <a:latin typeface="Arial" panose="020B0604020202020204" pitchFamily="34" charset="0"/>
              </a:rPr>
            </a:fld>
            <a:endParaRPr lang="zh-CN" altLang="en-US">
              <a:latin typeface="Arial" panose="020B0604020202020204" pitchFamily="34" charset="0"/>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lvl="0"/>
            <a:endParaRPr lang="zh-CN" altLang="en-US">
              <a:latin typeface="Arial" panose="020B0604020202020204" pitchFamily="34" charset="0"/>
            </a:endParaRPr>
          </a:p>
        </p:txBody>
      </p:sp>
      <p:sp>
        <p:nvSpPr>
          <p:cNvPr id="5" name="页脚占位符 4"/>
          <p:cNvSpPr>
            <a:spLocks noGrp="1"/>
          </p:cNvSpPr>
          <p:nvPr>
            <p:ph type="ftr" sz="quarter" idx="11"/>
          </p:nvPr>
        </p:nvSpPr>
        <p:spPr/>
        <p:txBody>
          <a:bodyPr/>
          <a:lstStyle/>
          <a:p>
            <a:pPr lvl="0"/>
            <a:endParaRPr lang="zh-CN" altLang="en-US">
              <a:latin typeface="Arial" panose="020B0604020202020204" pitchFamily="34" charset="0"/>
            </a:endParaRPr>
          </a:p>
        </p:txBody>
      </p:sp>
      <p:sp>
        <p:nvSpPr>
          <p:cNvPr id="6" name="灯片编号占位符 5"/>
          <p:cNvSpPr>
            <a:spLocks noGrp="1"/>
          </p:cNvSpPr>
          <p:nvPr>
            <p:ph type="sldNum" sz="quarter" idx="12"/>
          </p:nvPr>
        </p:nvSpPr>
        <p:spPr/>
        <p:txBody>
          <a:bodyPr/>
          <a:lstStyle/>
          <a:p>
            <a:pPr lvl="0"/>
            <a:fld id="{9A0DB2DC-4C9A-4742-B13C-FB6460FD3503}" type="slidenum">
              <a:rPr lang="zh-CN" altLang="en-US">
                <a:latin typeface="Arial" panose="020B0604020202020204" pitchFamily="34" charset="0"/>
              </a:rPr>
            </a:fld>
            <a:endParaRPr lang="zh-CN" altLang="en-US">
              <a:latin typeface="Arial" panose="020B0604020202020204" pitchFamily="34" charset="0"/>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52930" cy="5851525"/>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lvl="0"/>
            <a:endParaRPr lang="zh-CN" altLang="en-US">
              <a:latin typeface="Arial" panose="020B0604020202020204" pitchFamily="34" charset="0"/>
            </a:endParaRPr>
          </a:p>
        </p:txBody>
      </p:sp>
      <p:sp>
        <p:nvSpPr>
          <p:cNvPr id="5" name="页脚占位符 4"/>
          <p:cNvSpPr>
            <a:spLocks noGrp="1"/>
          </p:cNvSpPr>
          <p:nvPr>
            <p:ph type="ftr" sz="quarter" idx="11"/>
          </p:nvPr>
        </p:nvSpPr>
        <p:spPr/>
        <p:txBody>
          <a:bodyPr/>
          <a:lstStyle/>
          <a:p>
            <a:pPr lvl="0"/>
            <a:endParaRPr lang="zh-CN" altLang="en-US">
              <a:latin typeface="Arial" panose="020B0604020202020204" pitchFamily="34" charset="0"/>
            </a:endParaRPr>
          </a:p>
        </p:txBody>
      </p:sp>
      <p:sp>
        <p:nvSpPr>
          <p:cNvPr id="6" name="灯片编号占位符 5"/>
          <p:cNvSpPr>
            <a:spLocks noGrp="1"/>
          </p:cNvSpPr>
          <p:nvPr>
            <p:ph type="sldNum" sz="quarter" idx="12"/>
          </p:nvPr>
        </p:nvSpPr>
        <p:spPr/>
        <p:txBody>
          <a:bodyPr/>
          <a:lstStyle/>
          <a:p>
            <a:pPr lvl="0"/>
            <a:fld id="{9A0DB2DC-4C9A-4742-B13C-FB6460FD3503}" type="slidenum">
              <a:rPr lang="zh-CN" altLang="en-US">
                <a:latin typeface="Arial" panose="020B0604020202020204" pitchFamily="34" charset="0"/>
              </a:rPr>
            </a:fld>
            <a:endParaRPr lang="zh-CN" altLang="en-US">
              <a:latin typeface="Arial" panose="020B0604020202020204" pitchFamily="34" charset="0"/>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1" name="矩形 40"/>
          <p:cNvSpPr/>
          <p:nvPr>
            <p:custDataLst>
              <p:tags r:id="rId3"/>
            </p:custDataLst>
          </p:nvPr>
        </p:nvSpPr>
        <p:spPr>
          <a:xfrm>
            <a:off x="-6217" y="-12428"/>
            <a:ext cx="9153788" cy="6870428"/>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zh-CN" altLang="en-US" sz="1350" dirty="0"/>
          </a:p>
        </p:txBody>
      </p:sp>
      <p:sp>
        <p:nvSpPr>
          <p:cNvPr id="42" name="矩形 41"/>
          <p:cNvSpPr/>
          <p:nvPr>
            <p:custDataLst>
              <p:tags r:id="rId4"/>
            </p:custDataLst>
          </p:nvPr>
        </p:nvSpPr>
        <p:spPr>
          <a:xfrm>
            <a:off x="703501" y="4630111"/>
            <a:ext cx="1728217" cy="582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1500">
              <a:solidFill>
                <a:srgbClr val="1BA3D7"/>
              </a:solidFill>
            </a:endParaRPr>
          </a:p>
        </p:txBody>
      </p:sp>
      <p:grpSp>
        <p:nvGrpSpPr>
          <p:cNvPr id="43" name="组合 42"/>
          <p:cNvGrpSpPr/>
          <p:nvPr>
            <p:custDataLst>
              <p:tags r:id="rId5"/>
            </p:custDataLst>
          </p:nvPr>
        </p:nvGrpSpPr>
        <p:grpSpPr>
          <a:xfrm>
            <a:off x="645608" y="1177559"/>
            <a:ext cx="237212" cy="316282"/>
            <a:chOff x="860810" y="1165367"/>
            <a:chExt cx="316282" cy="316282"/>
          </a:xfrm>
        </p:grpSpPr>
        <p:cxnSp>
          <p:nvCxnSpPr>
            <p:cNvPr id="44" name="直接连接符 43"/>
            <p:cNvCxnSpPr/>
            <p:nvPr>
              <p:custDataLst>
                <p:tags r:id="rId6"/>
              </p:custDataLst>
            </p:nvPr>
          </p:nvCxnSpPr>
          <p:spPr>
            <a:xfrm flipH="1">
              <a:off x="860810" y="1323508"/>
              <a:ext cx="316282" cy="0"/>
            </a:xfrm>
            <a:prstGeom prst="line">
              <a:avLst/>
            </a:prstGeom>
            <a:ln w="635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custDataLst>
                <p:tags r:id="rId7"/>
              </p:custDataLst>
            </p:nvPr>
          </p:nvCxnSpPr>
          <p:spPr>
            <a:xfrm rot="5400000" flipH="1">
              <a:off x="860810" y="1323508"/>
              <a:ext cx="316282" cy="0"/>
            </a:xfrm>
            <a:prstGeom prst="line">
              <a:avLst/>
            </a:prstGeom>
            <a:ln w="635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5" name="文本占位符 4"/>
          <p:cNvSpPr>
            <a:spLocks noGrp="1"/>
          </p:cNvSpPr>
          <p:nvPr>
            <p:ph type="body" sz="quarter" idx="13" hasCustomPrompt="1"/>
            <p:custDataLst>
              <p:tags r:id="rId8"/>
            </p:custDataLst>
          </p:nvPr>
        </p:nvSpPr>
        <p:spPr>
          <a:xfrm>
            <a:off x="696663" y="5285264"/>
            <a:ext cx="1735055" cy="583200"/>
          </a:xfrm>
        </p:spPr>
        <p:txBody>
          <a:bodyPr>
            <a:normAutofit/>
          </a:bodyPr>
          <a:lstStyle>
            <a:lvl1pPr marL="0" indent="0">
              <a:buNone/>
              <a:defRPr sz="2400">
                <a:solidFill>
                  <a:schemeClr val="bg1"/>
                </a:solidFill>
              </a:defRPr>
            </a:lvl1pPr>
          </a:lstStyle>
          <a:p>
            <a:pPr lvl="0"/>
            <a:r>
              <a:rPr lang="zh-CN" altLang="en-US" dirty="0"/>
              <a:t>编辑文本</a:t>
            </a:r>
            <a:endParaRPr lang="zh-CN" altLang="en-US" dirty="0"/>
          </a:p>
        </p:txBody>
      </p:sp>
      <p:sp>
        <p:nvSpPr>
          <p:cNvPr id="46" name="等腰三角形 45"/>
          <p:cNvSpPr/>
          <p:nvPr>
            <p:custDataLst>
              <p:tags r:id="rId9"/>
            </p:custDataLst>
          </p:nvPr>
        </p:nvSpPr>
        <p:spPr>
          <a:xfrm>
            <a:off x="4427765" y="6267450"/>
            <a:ext cx="513779" cy="59055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7" name="等腰三角形 46"/>
          <p:cNvSpPr/>
          <p:nvPr>
            <p:custDataLst>
              <p:tags r:id="rId10"/>
            </p:custDataLst>
          </p:nvPr>
        </p:nvSpPr>
        <p:spPr>
          <a:xfrm flipV="1">
            <a:off x="4684654" y="6267450"/>
            <a:ext cx="513779" cy="590550"/>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8" name="等腰三角形 47"/>
          <p:cNvSpPr/>
          <p:nvPr>
            <p:custDataLst>
              <p:tags r:id="rId11"/>
            </p:custDataLst>
          </p:nvPr>
        </p:nvSpPr>
        <p:spPr>
          <a:xfrm>
            <a:off x="4937308" y="6267450"/>
            <a:ext cx="513779"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9" name="等腰三角形 48"/>
          <p:cNvSpPr/>
          <p:nvPr>
            <p:custDataLst>
              <p:tags r:id="rId12"/>
            </p:custDataLst>
          </p:nvPr>
        </p:nvSpPr>
        <p:spPr>
          <a:xfrm flipV="1">
            <a:off x="4410087" y="4513457"/>
            <a:ext cx="2039751" cy="2344541"/>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0" name="等腰三角形 49"/>
          <p:cNvSpPr/>
          <p:nvPr>
            <p:custDataLst>
              <p:tags r:id="rId13"/>
            </p:custDataLst>
          </p:nvPr>
        </p:nvSpPr>
        <p:spPr>
          <a:xfrm>
            <a:off x="5429032" y="6267450"/>
            <a:ext cx="513779" cy="590550"/>
          </a:xfrm>
          <a:prstGeom prs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1" name="等腰三角形 50"/>
          <p:cNvSpPr/>
          <p:nvPr>
            <p:custDataLst>
              <p:tags r:id="rId14"/>
            </p:custDataLst>
          </p:nvPr>
        </p:nvSpPr>
        <p:spPr>
          <a:xfrm flipV="1">
            <a:off x="5685921" y="6267450"/>
            <a:ext cx="513779" cy="590550"/>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2" name="等腰三角形 51"/>
          <p:cNvSpPr/>
          <p:nvPr>
            <p:custDataLst>
              <p:tags r:id="rId15"/>
            </p:custDataLst>
          </p:nvPr>
        </p:nvSpPr>
        <p:spPr>
          <a:xfrm>
            <a:off x="5932860" y="6267450"/>
            <a:ext cx="513779" cy="59055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3" name="等腰三角形 52"/>
          <p:cNvSpPr/>
          <p:nvPr>
            <p:custDataLst>
              <p:tags r:id="rId16"/>
            </p:custDataLst>
          </p:nvPr>
        </p:nvSpPr>
        <p:spPr>
          <a:xfrm>
            <a:off x="5683637" y="5676900"/>
            <a:ext cx="513779" cy="590550"/>
          </a:xfrm>
          <a:prstGeom prs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4" name="等腰三角形 53"/>
          <p:cNvSpPr/>
          <p:nvPr>
            <p:custDataLst>
              <p:tags r:id="rId17"/>
            </p:custDataLst>
          </p:nvPr>
        </p:nvSpPr>
        <p:spPr>
          <a:xfrm flipV="1">
            <a:off x="6186107" y="6267450"/>
            <a:ext cx="513779" cy="590550"/>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5" name="等腰三角形 54"/>
          <p:cNvSpPr/>
          <p:nvPr>
            <p:custDataLst>
              <p:tags r:id="rId18"/>
            </p:custDataLst>
          </p:nvPr>
        </p:nvSpPr>
        <p:spPr>
          <a:xfrm>
            <a:off x="6441211" y="6267450"/>
            <a:ext cx="513779"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6" name="等腰三角形 55"/>
          <p:cNvSpPr/>
          <p:nvPr>
            <p:custDataLst>
              <p:tags r:id="rId19"/>
            </p:custDataLst>
          </p:nvPr>
        </p:nvSpPr>
        <p:spPr>
          <a:xfrm>
            <a:off x="6191987" y="5676900"/>
            <a:ext cx="513779" cy="59055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7" name="等腰三角形 56"/>
          <p:cNvSpPr/>
          <p:nvPr>
            <p:custDataLst>
              <p:tags r:id="rId20"/>
            </p:custDataLst>
          </p:nvPr>
        </p:nvSpPr>
        <p:spPr>
          <a:xfrm flipV="1">
            <a:off x="6691675" y="6267450"/>
            <a:ext cx="513779" cy="590550"/>
          </a:xfrm>
          <a:prstGeom prs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8" name="等腰三角形 57"/>
          <p:cNvSpPr/>
          <p:nvPr>
            <p:custDataLst>
              <p:tags r:id="rId21"/>
            </p:custDataLst>
          </p:nvPr>
        </p:nvSpPr>
        <p:spPr>
          <a:xfrm>
            <a:off x="6939635" y="6267450"/>
            <a:ext cx="513779" cy="590550"/>
          </a:xfrm>
          <a:prstGeom prs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9" name="等腰三角形 58"/>
          <p:cNvSpPr/>
          <p:nvPr>
            <p:custDataLst>
              <p:tags r:id="rId22"/>
            </p:custDataLst>
          </p:nvPr>
        </p:nvSpPr>
        <p:spPr>
          <a:xfrm>
            <a:off x="6689390" y="5676900"/>
            <a:ext cx="513779"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60" name="等腰三角形 59"/>
          <p:cNvSpPr/>
          <p:nvPr>
            <p:custDataLst>
              <p:tags r:id="rId23"/>
            </p:custDataLst>
          </p:nvPr>
        </p:nvSpPr>
        <p:spPr>
          <a:xfrm flipV="1">
            <a:off x="6440712" y="5684520"/>
            <a:ext cx="513779" cy="590550"/>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61" name="等腰三角形 60"/>
          <p:cNvSpPr/>
          <p:nvPr>
            <p:custDataLst>
              <p:tags r:id="rId24"/>
            </p:custDataLst>
          </p:nvPr>
        </p:nvSpPr>
        <p:spPr>
          <a:xfrm>
            <a:off x="6437305" y="5093970"/>
            <a:ext cx="513779" cy="59055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62" name="等腰三角形 61"/>
          <p:cNvSpPr/>
          <p:nvPr>
            <p:custDataLst>
              <p:tags r:id="rId25"/>
            </p:custDataLst>
          </p:nvPr>
        </p:nvSpPr>
        <p:spPr>
          <a:xfrm flipV="1">
            <a:off x="5934960" y="5690476"/>
            <a:ext cx="513779"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50" dirty="0"/>
              <a:t> </a:t>
            </a:r>
            <a:endParaRPr lang="zh-CN" altLang="en-US" sz="1350" dirty="0"/>
          </a:p>
        </p:txBody>
      </p:sp>
      <p:sp>
        <p:nvSpPr>
          <p:cNvPr id="63" name="等腰三角形 62"/>
          <p:cNvSpPr/>
          <p:nvPr>
            <p:custDataLst>
              <p:tags r:id="rId26"/>
            </p:custDataLst>
          </p:nvPr>
        </p:nvSpPr>
        <p:spPr>
          <a:xfrm>
            <a:off x="5932835" y="5100248"/>
            <a:ext cx="513779"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64" name="等腰三角形 63"/>
          <p:cNvSpPr/>
          <p:nvPr>
            <p:custDataLst>
              <p:tags r:id="rId27"/>
            </p:custDataLst>
          </p:nvPr>
        </p:nvSpPr>
        <p:spPr>
          <a:xfrm flipV="1">
            <a:off x="6181257" y="5116113"/>
            <a:ext cx="513779"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50" dirty="0"/>
              <a:t>         </a:t>
            </a:r>
            <a:endParaRPr lang="zh-CN" altLang="en-US" sz="1350" dirty="0"/>
          </a:p>
        </p:txBody>
      </p:sp>
      <p:sp>
        <p:nvSpPr>
          <p:cNvPr id="65" name="等腰三角形 64"/>
          <p:cNvSpPr/>
          <p:nvPr>
            <p:custDataLst>
              <p:tags r:id="rId28"/>
            </p:custDataLst>
          </p:nvPr>
        </p:nvSpPr>
        <p:spPr>
          <a:xfrm>
            <a:off x="6183043" y="4527082"/>
            <a:ext cx="513779"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66" name="等腰三角形 65"/>
          <p:cNvSpPr/>
          <p:nvPr>
            <p:custDataLst>
              <p:tags r:id="rId29"/>
            </p:custDataLst>
          </p:nvPr>
        </p:nvSpPr>
        <p:spPr>
          <a:xfrm flipV="1">
            <a:off x="6434021" y="4529820"/>
            <a:ext cx="513779"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67" name="任意多边形: 形状 66"/>
          <p:cNvSpPr/>
          <p:nvPr>
            <p:custDataLst>
              <p:tags r:id="rId30"/>
            </p:custDataLst>
          </p:nvPr>
        </p:nvSpPr>
        <p:spPr>
          <a:xfrm>
            <a:off x="5414145" y="-12427"/>
            <a:ext cx="3729855" cy="4533554"/>
          </a:xfrm>
          <a:custGeom>
            <a:avLst/>
            <a:gdLst>
              <a:gd name="connsiteX0" fmla="*/ 2629462 w 4973140"/>
              <a:gd name="connsiteY0" fmla="*/ 0 h 4533554"/>
              <a:gd name="connsiteX1" fmla="*/ 3492230 w 4973140"/>
              <a:gd name="connsiteY1" fmla="*/ 0 h 4533554"/>
              <a:gd name="connsiteX2" fmla="*/ 4973140 w 4973140"/>
              <a:gd name="connsiteY2" fmla="*/ 2553293 h 4533554"/>
              <a:gd name="connsiteX3" fmla="*/ 4973140 w 4973140"/>
              <a:gd name="connsiteY3" fmla="*/ 4533554 h 4533554"/>
              <a:gd name="connsiteX4" fmla="*/ 0 w 4973140"/>
              <a:gd name="connsiteY4" fmla="*/ 4533554 h 45335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73140" h="4533554">
                <a:moveTo>
                  <a:pt x="2629462" y="0"/>
                </a:moveTo>
                <a:lnTo>
                  <a:pt x="3492230" y="0"/>
                </a:lnTo>
                <a:lnTo>
                  <a:pt x="4973140" y="2553293"/>
                </a:lnTo>
                <a:lnTo>
                  <a:pt x="4973140" y="4533554"/>
                </a:lnTo>
                <a:lnTo>
                  <a:pt x="0" y="453355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68" name="等腰三角形 67"/>
          <p:cNvSpPr/>
          <p:nvPr>
            <p:custDataLst>
              <p:tags r:id="rId31"/>
            </p:custDataLst>
          </p:nvPr>
        </p:nvSpPr>
        <p:spPr>
          <a:xfrm>
            <a:off x="6440249" y="3941353"/>
            <a:ext cx="513779"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69" name="等腰三角形 68"/>
          <p:cNvSpPr/>
          <p:nvPr>
            <p:custDataLst>
              <p:tags r:id="rId32"/>
            </p:custDataLst>
          </p:nvPr>
        </p:nvSpPr>
        <p:spPr>
          <a:xfrm flipV="1">
            <a:off x="6465619" y="3436558"/>
            <a:ext cx="954386" cy="1096996"/>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50" dirty="0"/>
              <a:t>         </a:t>
            </a:r>
            <a:endParaRPr lang="zh-CN" altLang="en-US" sz="1350" dirty="0"/>
          </a:p>
        </p:txBody>
      </p:sp>
      <p:sp>
        <p:nvSpPr>
          <p:cNvPr id="70" name="等腰三角形 69"/>
          <p:cNvSpPr/>
          <p:nvPr>
            <p:custDataLst>
              <p:tags r:id="rId33"/>
            </p:custDataLst>
          </p:nvPr>
        </p:nvSpPr>
        <p:spPr>
          <a:xfrm>
            <a:off x="6906227" y="2853084"/>
            <a:ext cx="513779"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1" name="任意多边形: 形状 70"/>
          <p:cNvSpPr/>
          <p:nvPr>
            <p:custDataLst>
              <p:tags r:id="rId34"/>
            </p:custDataLst>
          </p:nvPr>
        </p:nvSpPr>
        <p:spPr>
          <a:xfrm flipV="1">
            <a:off x="8030042" y="-12427"/>
            <a:ext cx="1117530" cy="2569033"/>
          </a:xfrm>
          <a:custGeom>
            <a:avLst/>
            <a:gdLst>
              <a:gd name="connsiteX0" fmla="*/ 0 w 1490040"/>
              <a:gd name="connsiteY0" fmla="*/ 2569033 h 2569033"/>
              <a:gd name="connsiteX1" fmla="*/ 1490040 w 1490040"/>
              <a:gd name="connsiteY1" fmla="*/ 2569033 h 2569033"/>
              <a:gd name="connsiteX2" fmla="*/ 1490040 w 1490040"/>
              <a:gd name="connsiteY2" fmla="*/ 0 h 2569033"/>
            </a:gdLst>
            <a:ahLst/>
            <a:cxnLst>
              <a:cxn ang="0">
                <a:pos x="connsiteX0" y="connsiteY0"/>
              </a:cxn>
              <a:cxn ang="0">
                <a:pos x="connsiteX1" y="connsiteY1"/>
              </a:cxn>
              <a:cxn ang="0">
                <a:pos x="connsiteX2" y="connsiteY2"/>
              </a:cxn>
            </a:cxnLst>
            <a:rect l="l" t="t" r="r" b="b"/>
            <a:pathLst>
              <a:path w="1490040" h="2569033">
                <a:moveTo>
                  <a:pt x="0" y="2569033"/>
                </a:moveTo>
                <a:lnTo>
                  <a:pt x="1490040" y="2569033"/>
                </a:lnTo>
                <a:lnTo>
                  <a:pt x="149004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2" name="任意多边形: 形状 71"/>
          <p:cNvSpPr/>
          <p:nvPr>
            <p:custDataLst>
              <p:tags r:id="rId35"/>
            </p:custDataLst>
          </p:nvPr>
        </p:nvSpPr>
        <p:spPr>
          <a:xfrm flipV="1">
            <a:off x="8694150" y="4523679"/>
            <a:ext cx="447206" cy="1028058"/>
          </a:xfrm>
          <a:custGeom>
            <a:avLst/>
            <a:gdLst>
              <a:gd name="connsiteX0" fmla="*/ 0 w 596274"/>
              <a:gd name="connsiteY0" fmla="*/ 1028058 h 1028058"/>
              <a:gd name="connsiteX1" fmla="*/ 596274 w 596274"/>
              <a:gd name="connsiteY1" fmla="*/ 1028058 h 1028058"/>
              <a:gd name="connsiteX2" fmla="*/ 596274 w 596274"/>
              <a:gd name="connsiteY2" fmla="*/ 0 h 1028058"/>
            </a:gdLst>
            <a:ahLst/>
            <a:cxnLst>
              <a:cxn ang="0">
                <a:pos x="connsiteX0" y="connsiteY0"/>
              </a:cxn>
              <a:cxn ang="0">
                <a:pos x="connsiteX1" y="connsiteY1"/>
              </a:cxn>
              <a:cxn ang="0">
                <a:pos x="connsiteX2" y="connsiteY2"/>
              </a:cxn>
            </a:cxnLst>
            <a:rect l="l" t="t" r="r" b="b"/>
            <a:pathLst>
              <a:path w="596274" h="1028058">
                <a:moveTo>
                  <a:pt x="0" y="1028058"/>
                </a:moveTo>
                <a:lnTo>
                  <a:pt x="596274" y="1028058"/>
                </a:lnTo>
                <a:lnTo>
                  <a:pt x="596274"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3" name="等腰三角形 72"/>
          <p:cNvSpPr/>
          <p:nvPr>
            <p:custDataLst>
              <p:tags r:id="rId36"/>
            </p:custDataLst>
          </p:nvPr>
        </p:nvSpPr>
        <p:spPr>
          <a:xfrm>
            <a:off x="8263208" y="6267450"/>
            <a:ext cx="513779" cy="59055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4" name="等腰三角形 73"/>
          <p:cNvSpPr/>
          <p:nvPr>
            <p:custDataLst>
              <p:tags r:id="rId37"/>
            </p:custDataLst>
          </p:nvPr>
        </p:nvSpPr>
        <p:spPr>
          <a:xfrm flipV="1">
            <a:off x="8516456" y="6267450"/>
            <a:ext cx="513779" cy="590550"/>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5" name="任意多边形: 形状 74"/>
          <p:cNvSpPr/>
          <p:nvPr>
            <p:custDataLst>
              <p:tags r:id="rId38"/>
            </p:custDataLst>
          </p:nvPr>
        </p:nvSpPr>
        <p:spPr>
          <a:xfrm>
            <a:off x="8771559" y="6267450"/>
            <a:ext cx="369797" cy="590550"/>
          </a:xfrm>
          <a:custGeom>
            <a:avLst/>
            <a:gdLst>
              <a:gd name="connsiteX0" fmla="*/ 342519 w 493062"/>
              <a:gd name="connsiteY0" fmla="*/ 0 h 590550"/>
              <a:gd name="connsiteX1" fmla="*/ 493062 w 493062"/>
              <a:gd name="connsiteY1" fmla="*/ 259557 h 590550"/>
              <a:gd name="connsiteX2" fmla="*/ 493062 w 493062"/>
              <a:gd name="connsiteY2" fmla="*/ 590550 h 590550"/>
              <a:gd name="connsiteX3" fmla="*/ 0 w 493062"/>
              <a:gd name="connsiteY3" fmla="*/ 590550 h 590550"/>
            </a:gdLst>
            <a:ahLst/>
            <a:cxnLst>
              <a:cxn ang="0">
                <a:pos x="connsiteX0" y="connsiteY0"/>
              </a:cxn>
              <a:cxn ang="0">
                <a:pos x="connsiteX1" y="connsiteY1"/>
              </a:cxn>
              <a:cxn ang="0">
                <a:pos x="connsiteX2" y="connsiteY2"/>
              </a:cxn>
              <a:cxn ang="0">
                <a:pos x="connsiteX3" y="connsiteY3"/>
              </a:cxn>
            </a:cxnLst>
            <a:rect l="l" t="t" r="r" b="b"/>
            <a:pathLst>
              <a:path w="493062" h="590550">
                <a:moveTo>
                  <a:pt x="342519" y="0"/>
                </a:moveTo>
                <a:lnTo>
                  <a:pt x="493062" y="259557"/>
                </a:lnTo>
                <a:lnTo>
                  <a:pt x="493062" y="590550"/>
                </a:lnTo>
                <a:lnTo>
                  <a:pt x="0" y="59055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6" name="等腰三角形 75"/>
          <p:cNvSpPr/>
          <p:nvPr>
            <p:custDataLst>
              <p:tags r:id="rId39"/>
            </p:custDataLst>
          </p:nvPr>
        </p:nvSpPr>
        <p:spPr>
          <a:xfrm>
            <a:off x="8514171" y="5676900"/>
            <a:ext cx="513779" cy="59055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nvGrpSpPr>
          <p:cNvPr id="77" name="组合 76"/>
          <p:cNvGrpSpPr/>
          <p:nvPr>
            <p:custDataLst>
              <p:tags r:id="rId40"/>
            </p:custDataLst>
          </p:nvPr>
        </p:nvGrpSpPr>
        <p:grpSpPr>
          <a:xfrm>
            <a:off x="7997048" y="276128"/>
            <a:ext cx="797947" cy="351879"/>
            <a:chOff x="3021012" y="8350250"/>
            <a:chExt cx="5092701" cy="1684338"/>
          </a:xfrm>
          <a:solidFill>
            <a:schemeClr val="bg1">
              <a:lumMod val="95000"/>
              <a:alpha val="20000"/>
            </a:schemeClr>
          </a:solidFill>
        </p:grpSpPr>
        <p:sp>
          <p:nvSpPr>
            <p:cNvPr id="78" name="Rectangle 5"/>
            <p:cNvSpPr>
              <a:spLocks noChangeArrowheads="1"/>
            </p:cNvSpPr>
            <p:nvPr>
              <p:custDataLst>
                <p:tags r:id="rId41"/>
              </p:custDataLst>
            </p:nvPr>
          </p:nvSpPr>
          <p:spPr bwMode="auto">
            <a:xfrm>
              <a:off x="5016500" y="8580438"/>
              <a:ext cx="295275" cy="10858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solidFill>
                  <a:schemeClr val="accent6">
                    <a:lumMod val="75000"/>
                  </a:schemeClr>
                </a:solidFill>
              </a:endParaRPr>
            </a:p>
          </p:txBody>
        </p:sp>
        <p:sp>
          <p:nvSpPr>
            <p:cNvPr id="79" name="Freeform 6"/>
            <p:cNvSpPr>
              <a:spLocks noEditPoints="1"/>
            </p:cNvSpPr>
            <p:nvPr>
              <p:custDataLst>
                <p:tags r:id="rId42"/>
              </p:custDataLst>
            </p:nvPr>
          </p:nvSpPr>
          <p:spPr bwMode="auto">
            <a:xfrm>
              <a:off x="5438775" y="8856663"/>
              <a:ext cx="831850" cy="823913"/>
            </a:xfrm>
            <a:custGeom>
              <a:avLst/>
              <a:gdLst>
                <a:gd name="T0" fmla="*/ 197 w 387"/>
                <a:gd name="T1" fmla="*/ 0 h 383"/>
                <a:gd name="T2" fmla="*/ 331 w 387"/>
                <a:gd name="T3" fmla="*/ 57 h 383"/>
                <a:gd name="T4" fmla="*/ 387 w 387"/>
                <a:gd name="T5" fmla="*/ 192 h 383"/>
                <a:gd name="T6" fmla="*/ 330 w 387"/>
                <a:gd name="T7" fmla="*/ 327 h 383"/>
                <a:gd name="T8" fmla="*/ 194 w 387"/>
                <a:gd name="T9" fmla="*/ 383 h 383"/>
                <a:gd name="T10" fmla="*/ 57 w 387"/>
                <a:gd name="T11" fmla="*/ 327 h 383"/>
                <a:gd name="T12" fmla="*/ 0 w 387"/>
                <a:gd name="T13" fmla="*/ 192 h 383"/>
                <a:gd name="T14" fmla="*/ 57 w 387"/>
                <a:gd name="T15" fmla="*/ 56 h 383"/>
                <a:gd name="T16" fmla="*/ 197 w 387"/>
                <a:gd name="T17" fmla="*/ 0 h 383"/>
                <a:gd name="T18" fmla="*/ 193 w 387"/>
                <a:gd name="T19" fmla="*/ 137 h 383"/>
                <a:gd name="T20" fmla="*/ 156 w 387"/>
                <a:gd name="T21" fmla="*/ 153 h 383"/>
                <a:gd name="T22" fmla="*/ 140 w 387"/>
                <a:gd name="T23" fmla="*/ 192 h 383"/>
                <a:gd name="T24" fmla="*/ 156 w 387"/>
                <a:gd name="T25" fmla="*/ 231 h 383"/>
                <a:gd name="T26" fmla="*/ 193 w 387"/>
                <a:gd name="T27" fmla="*/ 247 h 383"/>
                <a:gd name="T28" fmla="*/ 231 w 387"/>
                <a:gd name="T29" fmla="*/ 231 h 383"/>
                <a:gd name="T30" fmla="*/ 247 w 387"/>
                <a:gd name="T31" fmla="*/ 192 h 383"/>
                <a:gd name="T32" fmla="*/ 231 w 387"/>
                <a:gd name="T33" fmla="*/ 153 h 383"/>
                <a:gd name="T34" fmla="*/ 193 w 387"/>
                <a:gd name="T35" fmla="*/ 137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7" h="383">
                  <a:moveTo>
                    <a:pt x="197" y="0"/>
                  </a:moveTo>
                  <a:cubicBezTo>
                    <a:pt x="249" y="0"/>
                    <a:pt x="294" y="19"/>
                    <a:pt x="331" y="57"/>
                  </a:cubicBezTo>
                  <a:cubicBezTo>
                    <a:pt x="368" y="94"/>
                    <a:pt x="387" y="139"/>
                    <a:pt x="387" y="192"/>
                  </a:cubicBezTo>
                  <a:cubicBezTo>
                    <a:pt x="387" y="245"/>
                    <a:pt x="368" y="290"/>
                    <a:pt x="330" y="327"/>
                  </a:cubicBezTo>
                  <a:cubicBezTo>
                    <a:pt x="293" y="365"/>
                    <a:pt x="247" y="383"/>
                    <a:pt x="194" y="383"/>
                  </a:cubicBezTo>
                  <a:cubicBezTo>
                    <a:pt x="140" y="383"/>
                    <a:pt x="95" y="365"/>
                    <a:pt x="57" y="327"/>
                  </a:cubicBezTo>
                  <a:cubicBezTo>
                    <a:pt x="19" y="290"/>
                    <a:pt x="0" y="244"/>
                    <a:pt x="0" y="192"/>
                  </a:cubicBezTo>
                  <a:cubicBezTo>
                    <a:pt x="0" y="138"/>
                    <a:pt x="19" y="92"/>
                    <a:pt x="57" y="56"/>
                  </a:cubicBezTo>
                  <a:cubicBezTo>
                    <a:pt x="95" y="19"/>
                    <a:pt x="141" y="0"/>
                    <a:pt x="197" y="0"/>
                  </a:cubicBezTo>
                  <a:close/>
                  <a:moveTo>
                    <a:pt x="193" y="137"/>
                  </a:moveTo>
                  <a:cubicBezTo>
                    <a:pt x="178" y="137"/>
                    <a:pt x="166" y="142"/>
                    <a:pt x="156" y="153"/>
                  </a:cubicBezTo>
                  <a:cubicBezTo>
                    <a:pt x="145" y="163"/>
                    <a:pt x="140" y="176"/>
                    <a:pt x="140" y="192"/>
                  </a:cubicBezTo>
                  <a:cubicBezTo>
                    <a:pt x="140" y="207"/>
                    <a:pt x="145" y="220"/>
                    <a:pt x="156" y="231"/>
                  </a:cubicBezTo>
                  <a:cubicBezTo>
                    <a:pt x="166" y="242"/>
                    <a:pt x="179" y="247"/>
                    <a:pt x="193" y="247"/>
                  </a:cubicBezTo>
                  <a:cubicBezTo>
                    <a:pt x="208" y="247"/>
                    <a:pt x="221" y="242"/>
                    <a:pt x="231" y="231"/>
                  </a:cubicBezTo>
                  <a:cubicBezTo>
                    <a:pt x="241" y="220"/>
                    <a:pt x="247" y="207"/>
                    <a:pt x="247" y="192"/>
                  </a:cubicBezTo>
                  <a:cubicBezTo>
                    <a:pt x="247" y="176"/>
                    <a:pt x="242" y="163"/>
                    <a:pt x="231" y="153"/>
                  </a:cubicBezTo>
                  <a:cubicBezTo>
                    <a:pt x="221" y="142"/>
                    <a:pt x="208" y="137"/>
                    <a:pt x="193" y="13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solidFill>
                  <a:schemeClr val="accent6">
                    <a:lumMod val="75000"/>
                  </a:schemeClr>
                </a:solidFill>
              </a:endParaRPr>
            </a:p>
          </p:txBody>
        </p:sp>
        <p:sp>
          <p:nvSpPr>
            <p:cNvPr id="80" name="Freeform 7"/>
            <p:cNvSpPr/>
            <p:nvPr>
              <p:custDataLst>
                <p:tags r:id="rId43"/>
              </p:custDataLst>
            </p:nvPr>
          </p:nvSpPr>
          <p:spPr bwMode="auto">
            <a:xfrm>
              <a:off x="6350000" y="8856663"/>
              <a:ext cx="804863" cy="1177925"/>
            </a:xfrm>
            <a:custGeom>
              <a:avLst/>
              <a:gdLst>
                <a:gd name="T0" fmla="*/ 217 w 375"/>
                <a:gd name="T1" fmla="*/ 224 h 547"/>
                <a:gd name="T2" fmla="*/ 217 w 375"/>
                <a:gd name="T3" fmla="*/ 351 h 547"/>
                <a:gd name="T4" fmla="*/ 160 w 375"/>
                <a:gd name="T5" fmla="*/ 362 h 547"/>
                <a:gd name="T6" fmla="*/ 47 w 375"/>
                <a:gd name="T7" fmla="*/ 311 h 547"/>
                <a:gd name="T8" fmla="*/ 0 w 375"/>
                <a:gd name="T9" fmla="*/ 188 h 547"/>
                <a:gd name="T10" fmla="*/ 56 w 375"/>
                <a:gd name="T11" fmla="*/ 55 h 547"/>
                <a:gd name="T12" fmla="*/ 193 w 375"/>
                <a:gd name="T13" fmla="*/ 0 h 547"/>
                <a:gd name="T14" fmla="*/ 276 w 375"/>
                <a:gd name="T15" fmla="*/ 18 h 547"/>
                <a:gd name="T16" fmla="*/ 338 w 375"/>
                <a:gd name="T17" fmla="*/ 64 h 547"/>
                <a:gd name="T18" fmla="*/ 375 w 375"/>
                <a:gd name="T19" fmla="*/ 204 h 547"/>
                <a:gd name="T20" fmla="*/ 375 w 375"/>
                <a:gd name="T21" fmla="*/ 326 h 547"/>
                <a:gd name="T22" fmla="*/ 319 w 375"/>
                <a:gd name="T23" fmla="*/ 485 h 547"/>
                <a:gd name="T24" fmla="*/ 174 w 375"/>
                <a:gd name="T25" fmla="*/ 547 h 547"/>
                <a:gd name="T26" fmla="*/ 105 w 375"/>
                <a:gd name="T27" fmla="*/ 533 h 547"/>
                <a:gd name="T28" fmla="*/ 105 w 375"/>
                <a:gd name="T29" fmla="*/ 408 h 547"/>
                <a:gd name="T30" fmla="*/ 159 w 375"/>
                <a:gd name="T31" fmla="*/ 423 h 547"/>
                <a:gd name="T32" fmla="*/ 217 w 375"/>
                <a:gd name="T33" fmla="*/ 398 h 547"/>
                <a:gd name="T34" fmla="*/ 237 w 375"/>
                <a:gd name="T35" fmla="*/ 328 h 547"/>
                <a:gd name="T36" fmla="*/ 237 w 375"/>
                <a:gd name="T37" fmla="*/ 189 h 547"/>
                <a:gd name="T38" fmla="*/ 190 w 375"/>
                <a:gd name="T39" fmla="*/ 131 h 547"/>
                <a:gd name="T40" fmla="*/ 155 w 375"/>
                <a:gd name="T41" fmla="*/ 147 h 547"/>
                <a:gd name="T42" fmla="*/ 140 w 375"/>
                <a:gd name="T43" fmla="*/ 182 h 547"/>
                <a:gd name="T44" fmla="*/ 155 w 375"/>
                <a:gd name="T45" fmla="*/ 217 h 547"/>
                <a:gd name="T46" fmla="*/ 190 w 375"/>
                <a:gd name="T47" fmla="*/ 231 h 547"/>
                <a:gd name="T48" fmla="*/ 217 w 375"/>
                <a:gd name="T49" fmla="*/ 224 h 5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75" h="547">
                  <a:moveTo>
                    <a:pt x="217" y="224"/>
                  </a:moveTo>
                  <a:cubicBezTo>
                    <a:pt x="217" y="351"/>
                    <a:pt x="217" y="351"/>
                    <a:pt x="217" y="351"/>
                  </a:cubicBezTo>
                  <a:cubicBezTo>
                    <a:pt x="197" y="358"/>
                    <a:pt x="178" y="362"/>
                    <a:pt x="160" y="362"/>
                  </a:cubicBezTo>
                  <a:cubicBezTo>
                    <a:pt x="115" y="362"/>
                    <a:pt x="77" y="345"/>
                    <a:pt x="47" y="311"/>
                  </a:cubicBezTo>
                  <a:cubicBezTo>
                    <a:pt x="16" y="278"/>
                    <a:pt x="0" y="237"/>
                    <a:pt x="0" y="188"/>
                  </a:cubicBezTo>
                  <a:cubicBezTo>
                    <a:pt x="0" y="135"/>
                    <a:pt x="19" y="91"/>
                    <a:pt x="56" y="55"/>
                  </a:cubicBezTo>
                  <a:cubicBezTo>
                    <a:pt x="93" y="18"/>
                    <a:pt x="139" y="0"/>
                    <a:pt x="193" y="0"/>
                  </a:cubicBezTo>
                  <a:cubicBezTo>
                    <a:pt x="222" y="0"/>
                    <a:pt x="249" y="6"/>
                    <a:pt x="276" y="18"/>
                  </a:cubicBezTo>
                  <a:cubicBezTo>
                    <a:pt x="302" y="29"/>
                    <a:pt x="323" y="45"/>
                    <a:pt x="338" y="64"/>
                  </a:cubicBezTo>
                  <a:cubicBezTo>
                    <a:pt x="363" y="96"/>
                    <a:pt x="375" y="143"/>
                    <a:pt x="375" y="204"/>
                  </a:cubicBezTo>
                  <a:cubicBezTo>
                    <a:pt x="375" y="326"/>
                    <a:pt x="375" y="326"/>
                    <a:pt x="375" y="326"/>
                  </a:cubicBezTo>
                  <a:cubicBezTo>
                    <a:pt x="375" y="391"/>
                    <a:pt x="357" y="445"/>
                    <a:pt x="319" y="485"/>
                  </a:cubicBezTo>
                  <a:cubicBezTo>
                    <a:pt x="282" y="526"/>
                    <a:pt x="233" y="547"/>
                    <a:pt x="174" y="547"/>
                  </a:cubicBezTo>
                  <a:cubicBezTo>
                    <a:pt x="155" y="547"/>
                    <a:pt x="132" y="542"/>
                    <a:pt x="105" y="533"/>
                  </a:cubicBezTo>
                  <a:cubicBezTo>
                    <a:pt x="105" y="408"/>
                    <a:pt x="105" y="408"/>
                    <a:pt x="105" y="408"/>
                  </a:cubicBezTo>
                  <a:cubicBezTo>
                    <a:pt x="123" y="418"/>
                    <a:pt x="141" y="423"/>
                    <a:pt x="159" y="423"/>
                  </a:cubicBezTo>
                  <a:cubicBezTo>
                    <a:pt x="184" y="423"/>
                    <a:pt x="203" y="414"/>
                    <a:pt x="217" y="398"/>
                  </a:cubicBezTo>
                  <a:cubicBezTo>
                    <a:pt x="230" y="382"/>
                    <a:pt x="237" y="358"/>
                    <a:pt x="237" y="328"/>
                  </a:cubicBezTo>
                  <a:cubicBezTo>
                    <a:pt x="237" y="189"/>
                    <a:pt x="237" y="189"/>
                    <a:pt x="237" y="189"/>
                  </a:cubicBezTo>
                  <a:cubicBezTo>
                    <a:pt x="237" y="151"/>
                    <a:pt x="222" y="131"/>
                    <a:pt x="190" y="131"/>
                  </a:cubicBezTo>
                  <a:cubicBezTo>
                    <a:pt x="177" y="131"/>
                    <a:pt x="165" y="137"/>
                    <a:pt x="155" y="147"/>
                  </a:cubicBezTo>
                  <a:cubicBezTo>
                    <a:pt x="145" y="157"/>
                    <a:pt x="140" y="169"/>
                    <a:pt x="140" y="182"/>
                  </a:cubicBezTo>
                  <a:cubicBezTo>
                    <a:pt x="140" y="196"/>
                    <a:pt x="145" y="208"/>
                    <a:pt x="155" y="217"/>
                  </a:cubicBezTo>
                  <a:cubicBezTo>
                    <a:pt x="164" y="226"/>
                    <a:pt x="176" y="231"/>
                    <a:pt x="190" y="231"/>
                  </a:cubicBezTo>
                  <a:cubicBezTo>
                    <a:pt x="199" y="231"/>
                    <a:pt x="208" y="229"/>
                    <a:pt x="217" y="2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solidFill>
                  <a:schemeClr val="accent6">
                    <a:lumMod val="75000"/>
                  </a:schemeClr>
                </a:solidFill>
              </a:endParaRPr>
            </a:p>
          </p:txBody>
        </p:sp>
        <p:sp>
          <p:nvSpPr>
            <p:cNvPr id="81" name="Freeform 8"/>
            <p:cNvSpPr>
              <a:spLocks noEditPoints="1"/>
            </p:cNvSpPr>
            <p:nvPr>
              <p:custDataLst>
                <p:tags r:id="rId44"/>
              </p:custDataLst>
            </p:nvPr>
          </p:nvSpPr>
          <p:spPr bwMode="auto">
            <a:xfrm>
              <a:off x="7281863" y="8856663"/>
              <a:ext cx="831850" cy="823913"/>
            </a:xfrm>
            <a:custGeom>
              <a:avLst/>
              <a:gdLst>
                <a:gd name="T0" fmla="*/ 197 w 387"/>
                <a:gd name="T1" fmla="*/ 0 h 383"/>
                <a:gd name="T2" fmla="*/ 331 w 387"/>
                <a:gd name="T3" fmla="*/ 57 h 383"/>
                <a:gd name="T4" fmla="*/ 387 w 387"/>
                <a:gd name="T5" fmla="*/ 192 h 383"/>
                <a:gd name="T6" fmla="*/ 330 w 387"/>
                <a:gd name="T7" fmla="*/ 327 h 383"/>
                <a:gd name="T8" fmla="*/ 194 w 387"/>
                <a:gd name="T9" fmla="*/ 383 h 383"/>
                <a:gd name="T10" fmla="*/ 57 w 387"/>
                <a:gd name="T11" fmla="*/ 327 h 383"/>
                <a:gd name="T12" fmla="*/ 0 w 387"/>
                <a:gd name="T13" fmla="*/ 192 h 383"/>
                <a:gd name="T14" fmla="*/ 57 w 387"/>
                <a:gd name="T15" fmla="*/ 56 h 383"/>
                <a:gd name="T16" fmla="*/ 197 w 387"/>
                <a:gd name="T17" fmla="*/ 0 h 383"/>
                <a:gd name="T18" fmla="*/ 193 w 387"/>
                <a:gd name="T19" fmla="*/ 137 h 383"/>
                <a:gd name="T20" fmla="*/ 156 w 387"/>
                <a:gd name="T21" fmla="*/ 153 h 383"/>
                <a:gd name="T22" fmla="*/ 140 w 387"/>
                <a:gd name="T23" fmla="*/ 192 h 383"/>
                <a:gd name="T24" fmla="*/ 156 w 387"/>
                <a:gd name="T25" fmla="*/ 231 h 383"/>
                <a:gd name="T26" fmla="*/ 193 w 387"/>
                <a:gd name="T27" fmla="*/ 247 h 383"/>
                <a:gd name="T28" fmla="*/ 231 w 387"/>
                <a:gd name="T29" fmla="*/ 231 h 383"/>
                <a:gd name="T30" fmla="*/ 247 w 387"/>
                <a:gd name="T31" fmla="*/ 192 h 383"/>
                <a:gd name="T32" fmla="*/ 231 w 387"/>
                <a:gd name="T33" fmla="*/ 153 h 383"/>
                <a:gd name="T34" fmla="*/ 193 w 387"/>
                <a:gd name="T35" fmla="*/ 137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7" h="383">
                  <a:moveTo>
                    <a:pt x="197" y="0"/>
                  </a:moveTo>
                  <a:cubicBezTo>
                    <a:pt x="249" y="0"/>
                    <a:pt x="294" y="19"/>
                    <a:pt x="331" y="57"/>
                  </a:cubicBezTo>
                  <a:cubicBezTo>
                    <a:pt x="368" y="94"/>
                    <a:pt x="387" y="139"/>
                    <a:pt x="387" y="192"/>
                  </a:cubicBezTo>
                  <a:cubicBezTo>
                    <a:pt x="387" y="245"/>
                    <a:pt x="368" y="290"/>
                    <a:pt x="330" y="327"/>
                  </a:cubicBezTo>
                  <a:cubicBezTo>
                    <a:pt x="293" y="365"/>
                    <a:pt x="247" y="383"/>
                    <a:pt x="194" y="383"/>
                  </a:cubicBezTo>
                  <a:cubicBezTo>
                    <a:pt x="140" y="383"/>
                    <a:pt x="95" y="365"/>
                    <a:pt x="57" y="327"/>
                  </a:cubicBezTo>
                  <a:cubicBezTo>
                    <a:pt x="19" y="290"/>
                    <a:pt x="0" y="244"/>
                    <a:pt x="0" y="192"/>
                  </a:cubicBezTo>
                  <a:cubicBezTo>
                    <a:pt x="0" y="138"/>
                    <a:pt x="19" y="92"/>
                    <a:pt x="57" y="56"/>
                  </a:cubicBezTo>
                  <a:cubicBezTo>
                    <a:pt x="95" y="19"/>
                    <a:pt x="141" y="0"/>
                    <a:pt x="197" y="0"/>
                  </a:cubicBezTo>
                  <a:close/>
                  <a:moveTo>
                    <a:pt x="193" y="137"/>
                  </a:moveTo>
                  <a:cubicBezTo>
                    <a:pt x="178" y="137"/>
                    <a:pt x="166" y="142"/>
                    <a:pt x="156" y="153"/>
                  </a:cubicBezTo>
                  <a:cubicBezTo>
                    <a:pt x="145" y="163"/>
                    <a:pt x="140" y="176"/>
                    <a:pt x="140" y="192"/>
                  </a:cubicBezTo>
                  <a:cubicBezTo>
                    <a:pt x="140" y="207"/>
                    <a:pt x="145" y="220"/>
                    <a:pt x="156" y="231"/>
                  </a:cubicBezTo>
                  <a:cubicBezTo>
                    <a:pt x="166" y="242"/>
                    <a:pt x="179" y="247"/>
                    <a:pt x="193" y="247"/>
                  </a:cubicBezTo>
                  <a:cubicBezTo>
                    <a:pt x="208" y="247"/>
                    <a:pt x="221" y="242"/>
                    <a:pt x="231" y="231"/>
                  </a:cubicBezTo>
                  <a:cubicBezTo>
                    <a:pt x="241" y="220"/>
                    <a:pt x="247" y="207"/>
                    <a:pt x="247" y="192"/>
                  </a:cubicBezTo>
                  <a:cubicBezTo>
                    <a:pt x="247" y="176"/>
                    <a:pt x="242" y="163"/>
                    <a:pt x="231" y="153"/>
                  </a:cubicBezTo>
                  <a:cubicBezTo>
                    <a:pt x="221" y="142"/>
                    <a:pt x="208" y="137"/>
                    <a:pt x="193" y="13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solidFill>
                  <a:schemeClr val="accent6">
                    <a:lumMod val="75000"/>
                  </a:schemeClr>
                </a:solidFill>
              </a:endParaRPr>
            </a:p>
          </p:txBody>
        </p:sp>
        <p:sp>
          <p:nvSpPr>
            <p:cNvPr id="82" name="Freeform 9"/>
            <p:cNvSpPr/>
            <p:nvPr>
              <p:custDataLst>
                <p:tags r:id="rId45"/>
              </p:custDataLst>
            </p:nvPr>
          </p:nvSpPr>
          <p:spPr bwMode="auto">
            <a:xfrm>
              <a:off x="3630613" y="9069388"/>
              <a:ext cx="227013" cy="239713"/>
            </a:xfrm>
            <a:custGeom>
              <a:avLst/>
              <a:gdLst>
                <a:gd name="T0" fmla="*/ 53 w 106"/>
                <a:gd name="T1" fmla="*/ 0 h 111"/>
                <a:gd name="T2" fmla="*/ 15 w 106"/>
                <a:gd name="T3" fmla="*/ 16 h 111"/>
                <a:gd name="T4" fmla="*/ 0 w 106"/>
                <a:gd name="T5" fmla="*/ 55 h 111"/>
                <a:gd name="T6" fmla="*/ 16 w 106"/>
                <a:gd name="T7" fmla="*/ 94 h 111"/>
                <a:gd name="T8" fmla="*/ 53 w 106"/>
                <a:gd name="T9" fmla="*/ 111 h 111"/>
                <a:gd name="T10" fmla="*/ 91 w 106"/>
                <a:gd name="T11" fmla="*/ 94 h 111"/>
                <a:gd name="T12" fmla="*/ 106 w 106"/>
                <a:gd name="T13" fmla="*/ 55 h 111"/>
                <a:gd name="T14" fmla="*/ 91 w 106"/>
                <a:gd name="T15" fmla="*/ 16 h 111"/>
                <a:gd name="T16" fmla="*/ 53 w 106"/>
                <a:gd name="T17"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6" h="111">
                  <a:moveTo>
                    <a:pt x="53" y="0"/>
                  </a:moveTo>
                  <a:cubicBezTo>
                    <a:pt x="38" y="0"/>
                    <a:pt x="26" y="5"/>
                    <a:pt x="15" y="16"/>
                  </a:cubicBezTo>
                  <a:cubicBezTo>
                    <a:pt x="5" y="27"/>
                    <a:pt x="0" y="40"/>
                    <a:pt x="0" y="55"/>
                  </a:cubicBezTo>
                  <a:cubicBezTo>
                    <a:pt x="0" y="71"/>
                    <a:pt x="5" y="84"/>
                    <a:pt x="16" y="94"/>
                  </a:cubicBezTo>
                  <a:cubicBezTo>
                    <a:pt x="26" y="105"/>
                    <a:pt x="38" y="111"/>
                    <a:pt x="53" y="111"/>
                  </a:cubicBezTo>
                  <a:cubicBezTo>
                    <a:pt x="68" y="111"/>
                    <a:pt x="80" y="105"/>
                    <a:pt x="91" y="94"/>
                  </a:cubicBezTo>
                  <a:cubicBezTo>
                    <a:pt x="101" y="84"/>
                    <a:pt x="106" y="71"/>
                    <a:pt x="106" y="55"/>
                  </a:cubicBezTo>
                  <a:cubicBezTo>
                    <a:pt x="106" y="40"/>
                    <a:pt x="101" y="27"/>
                    <a:pt x="91" y="16"/>
                  </a:cubicBezTo>
                  <a:cubicBezTo>
                    <a:pt x="81" y="5"/>
                    <a:pt x="68" y="0"/>
                    <a:pt x="5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solidFill>
                  <a:schemeClr val="accent6">
                    <a:lumMod val="75000"/>
                  </a:schemeClr>
                </a:solidFill>
              </a:endParaRPr>
            </a:p>
          </p:txBody>
        </p:sp>
        <p:sp>
          <p:nvSpPr>
            <p:cNvPr id="83" name="Freeform 10"/>
            <p:cNvSpPr>
              <a:spLocks noEditPoints="1"/>
            </p:cNvSpPr>
            <p:nvPr>
              <p:custDataLst>
                <p:tags r:id="rId46"/>
              </p:custDataLst>
            </p:nvPr>
          </p:nvSpPr>
          <p:spPr bwMode="auto">
            <a:xfrm>
              <a:off x="3021012" y="8350250"/>
              <a:ext cx="1447800" cy="1677988"/>
            </a:xfrm>
            <a:custGeom>
              <a:avLst/>
              <a:gdLst>
                <a:gd name="T0" fmla="*/ 337 w 674"/>
                <a:gd name="T1" fmla="*/ 0 h 779"/>
                <a:gd name="T2" fmla="*/ 0 w 674"/>
                <a:gd name="T3" fmla="*/ 195 h 779"/>
                <a:gd name="T4" fmla="*/ 0 w 674"/>
                <a:gd name="T5" fmla="*/ 584 h 779"/>
                <a:gd name="T6" fmla="*/ 337 w 674"/>
                <a:gd name="T7" fmla="*/ 779 h 779"/>
                <a:gd name="T8" fmla="*/ 674 w 674"/>
                <a:gd name="T9" fmla="*/ 584 h 779"/>
                <a:gd name="T10" fmla="*/ 674 w 674"/>
                <a:gd name="T11" fmla="*/ 195 h 779"/>
                <a:gd name="T12" fmla="*/ 337 w 674"/>
                <a:gd name="T13" fmla="*/ 0 h 779"/>
                <a:gd name="T14" fmla="*/ 474 w 674"/>
                <a:gd name="T15" fmla="*/ 525 h 779"/>
                <a:gd name="T16" fmla="*/ 337 w 674"/>
                <a:gd name="T17" fmla="*/ 581 h 779"/>
                <a:gd name="T18" fmla="*/ 200 w 674"/>
                <a:gd name="T19" fmla="*/ 525 h 779"/>
                <a:gd name="T20" fmla="*/ 144 w 674"/>
                <a:gd name="T21" fmla="*/ 389 h 779"/>
                <a:gd name="T22" fmla="*/ 200 w 674"/>
                <a:gd name="T23" fmla="*/ 253 h 779"/>
                <a:gd name="T24" fmla="*/ 341 w 674"/>
                <a:gd name="T25" fmla="*/ 198 h 779"/>
                <a:gd name="T26" fmla="*/ 475 w 674"/>
                <a:gd name="T27" fmla="*/ 254 h 779"/>
                <a:gd name="T28" fmla="*/ 531 w 674"/>
                <a:gd name="T29" fmla="*/ 389 h 779"/>
                <a:gd name="T30" fmla="*/ 474 w 674"/>
                <a:gd name="T31" fmla="*/ 525 h 7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74" h="779">
                  <a:moveTo>
                    <a:pt x="337" y="0"/>
                  </a:moveTo>
                  <a:cubicBezTo>
                    <a:pt x="0" y="195"/>
                    <a:pt x="0" y="195"/>
                    <a:pt x="0" y="195"/>
                  </a:cubicBezTo>
                  <a:cubicBezTo>
                    <a:pt x="0" y="584"/>
                    <a:pt x="0" y="584"/>
                    <a:pt x="0" y="584"/>
                  </a:cubicBezTo>
                  <a:cubicBezTo>
                    <a:pt x="337" y="779"/>
                    <a:pt x="337" y="779"/>
                    <a:pt x="337" y="779"/>
                  </a:cubicBezTo>
                  <a:cubicBezTo>
                    <a:pt x="674" y="584"/>
                    <a:pt x="674" y="584"/>
                    <a:pt x="674" y="584"/>
                  </a:cubicBezTo>
                  <a:cubicBezTo>
                    <a:pt x="674" y="195"/>
                    <a:pt x="674" y="195"/>
                    <a:pt x="674" y="195"/>
                  </a:cubicBezTo>
                  <a:lnTo>
                    <a:pt x="337" y="0"/>
                  </a:lnTo>
                  <a:close/>
                  <a:moveTo>
                    <a:pt x="474" y="525"/>
                  </a:moveTo>
                  <a:cubicBezTo>
                    <a:pt x="436" y="562"/>
                    <a:pt x="391" y="581"/>
                    <a:pt x="337" y="581"/>
                  </a:cubicBezTo>
                  <a:cubicBezTo>
                    <a:pt x="284" y="581"/>
                    <a:pt x="238" y="562"/>
                    <a:pt x="200" y="525"/>
                  </a:cubicBezTo>
                  <a:cubicBezTo>
                    <a:pt x="163" y="487"/>
                    <a:pt x="144" y="442"/>
                    <a:pt x="144" y="389"/>
                  </a:cubicBezTo>
                  <a:cubicBezTo>
                    <a:pt x="144" y="335"/>
                    <a:pt x="163" y="290"/>
                    <a:pt x="200" y="253"/>
                  </a:cubicBezTo>
                  <a:cubicBezTo>
                    <a:pt x="238" y="216"/>
                    <a:pt x="285" y="198"/>
                    <a:pt x="341" y="198"/>
                  </a:cubicBezTo>
                  <a:cubicBezTo>
                    <a:pt x="393" y="198"/>
                    <a:pt x="438" y="216"/>
                    <a:pt x="475" y="254"/>
                  </a:cubicBezTo>
                  <a:cubicBezTo>
                    <a:pt x="512" y="292"/>
                    <a:pt x="531" y="336"/>
                    <a:pt x="531" y="389"/>
                  </a:cubicBezTo>
                  <a:cubicBezTo>
                    <a:pt x="531" y="442"/>
                    <a:pt x="512" y="487"/>
                    <a:pt x="474" y="5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solidFill>
                  <a:schemeClr val="accent6">
                    <a:lumMod val="75000"/>
                  </a:schemeClr>
                </a:solidFill>
              </a:endParaRPr>
            </a:p>
          </p:txBody>
        </p:sp>
      </p:grpSp>
      <p:sp>
        <p:nvSpPr>
          <p:cNvPr id="2" name="标题 1"/>
          <p:cNvSpPr>
            <a:spLocks noGrp="1"/>
          </p:cNvSpPr>
          <p:nvPr>
            <p:ph type="ctrTitle" hasCustomPrompt="1"/>
            <p:custDataLst>
              <p:tags r:id="rId47"/>
            </p:custDataLst>
          </p:nvPr>
        </p:nvSpPr>
        <p:spPr>
          <a:xfrm>
            <a:off x="596700" y="2234649"/>
            <a:ext cx="3470475" cy="2344542"/>
          </a:xfrm>
        </p:spPr>
        <p:txBody>
          <a:bodyPr anchor="b">
            <a:normAutofit/>
          </a:bodyPr>
          <a:lstStyle>
            <a:lvl1pPr algn="l">
              <a:defRPr sz="7000" spc="600">
                <a:solidFill>
                  <a:schemeClr val="bg1"/>
                </a:solidFill>
              </a:defRPr>
            </a:lvl1pPr>
          </a:lstStyle>
          <a:p>
            <a:r>
              <a:rPr lang="zh-CN" altLang="en-US" dirty="0"/>
              <a:t>编辑标题</a:t>
            </a:r>
            <a:endParaRPr lang="zh-CN" altLang="en-US" dirty="0"/>
          </a:p>
        </p:txBody>
      </p:sp>
      <p:sp>
        <p:nvSpPr>
          <p:cNvPr id="3" name="副标题 2"/>
          <p:cNvSpPr>
            <a:spLocks noGrp="1"/>
          </p:cNvSpPr>
          <p:nvPr>
            <p:ph type="subTitle" idx="1" hasCustomPrompt="1"/>
            <p:custDataLst>
              <p:tags r:id="rId48"/>
            </p:custDataLst>
          </p:nvPr>
        </p:nvSpPr>
        <p:spPr>
          <a:xfrm>
            <a:off x="696664" y="4630108"/>
            <a:ext cx="1735640" cy="582001"/>
          </a:xfrm>
        </p:spPr>
        <p:txBody>
          <a:bodyPr anchor="ctr">
            <a:normAutofit/>
          </a:bodyPr>
          <a:lstStyle>
            <a:lvl1pPr marL="0" indent="0" algn="l">
              <a:buNone/>
              <a:defRPr sz="2400" spc="3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编辑副标题</a:t>
            </a:r>
            <a:endParaRPr lang="zh-CN" altLang="en-US" dirty="0"/>
          </a:p>
        </p:txBody>
      </p:sp>
      <p:sp>
        <p:nvSpPr>
          <p:cNvPr id="16" name="日期占位符 15"/>
          <p:cNvSpPr>
            <a:spLocks noGrp="1"/>
          </p:cNvSpPr>
          <p:nvPr>
            <p:ph type="dt" sz="half" idx="10"/>
            <p:custDataLst>
              <p:tags r:id="rId49"/>
            </p:custDataLst>
          </p:nvPr>
        </p:nvSpPr>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50"/>
            </p:custDataLst>
          </p:nvPr>
        </p:nvSpPr>
        <p:spPr/>
        <p:txBody>
          <a:bodyPr/>
          <a:lstStyle/>
          <a:p>
            <a:endParaRPr lang="zh-CN" altLang="en-US" dirty="0"/>
          </a:p>
        </p:txBody>
      </p:sp>
      <p:sp>
        <p:nvSpPr>
          <p:cNvPr id="18" name="灯片编号占位符 17"/>
          <p:cNvSpPr>
            <a:spLocks noGrp="1"/>
          </p:cNvSpPr>
          <p:nvPr>
            <p:ph type="sldNum" sz="quarter" idx="12"/>
            <p:custDataLst>
              <p:tags r:id="rId51"/>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6" name="矩形 25"/>
          <p:cNvSpPr/>
          <p:nvPr>
            <p:custDataLst>
              <p:tags r:id="rId3"/>
            </p:custDataLst>
          </p:nvPr>
        </p:nvSpPr>
        <p:spPr>
          <a:xfrm>
            <a:off x="-6216" y="-12428"/>
            <a:ext cx="9144000" cy="6870428"/>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zh-CN" altLang="en-US" sz="1350" dirty="0"/>
          </a:p>
        </p:txBody>
      </p:sp>
      <p:grpSp>
        <p:nvGrpSpPr>
          <p:cNvPr id="25" name="组合 24"/>
          <p:cNvGrpSpPr/>
          <p:nvPr>
            <p:custDataLst>
              <p:tags r:id="rId4"/>
            </p:custDataLst>
          </p:nvPr>
        </p:nvGrpSpPr>
        <p:grpSpPr>
          <a:xfrm rot="3629114">
            <a:off x="372074" y="5635815"/>
            <a:ext cx="915476" cy="2110408"/>
            <a:chOff x="7910446" y="2835763"/>
            <a:chExt cx="1992698" cy="3445263"/>
          </a:xfrm>
        </p:grpSpPr>
        <p:sp>
          <p:nvSpPr>
            <p:cNvPr id="17" name="等腰三角形 16"/>
            <p:cNvSpPr/>
            <p:nvPr>
              <p:custDataLst>
                <p:tags r:id="rId5"/>
              </p:custDataLst>
            </p:nvPr>
          </p:nvSpPr>
          <p:spPr>
            <a:xfrm flipV="1">
              <a:off x="7913280" y="5690476"/>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50" dirty="0"/>
                <a:t> </a:t>
              </a:r>
              <a:endParaRPr lang="zh-CN" altLang="en-US" sz="1350" dirty="0"/>
            </a:p>
          </p:txBody>
        </p:sp>
        <p:sp>
          <p:nvSpPr>
            <p:cNvPr id="18" name="等腰三角形 17"/>
            <p:cNvSpPr/>
            <p:nvPr>
              <p:custDataLst>
                <p:tags r:id="rId6"/>
              </p:custDataLst>
            </p:nvPr>
          </p:nvSpPr>
          <p:spPr>
            <a:xfrm>
              <a:off x="7910446" y="5100248"/>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9" name="等腰三角形 18"/>
            <p:cNvSpPr/>
            <p:nvPr>
              <p:custDataLst>
                <p:tags r:id="rId7"/>
              </p:custDataLst>
            </p:nvPr>
          </p:nvSpPr>
          <p:spPr>
            <a:xfrm flipV="1">
              <a:off x="8241676" y="5116113"/>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50" dirty="0"/>
                <a:t>         </a:t>
              </a:r>
              <a:endParaRPr lang="zh-CN" altLang="en-US" sz="1350" dirty="0"/>
            </a:p>
          </p:txBody>
        </p:sp>
        <p:sp>
          <p:nvSpPr>
            <p:cNvPr id="20" name="等腰三角形 19"/>
            <p:cNvSpPr/>
            <p:nvPr>
              <p:custDataLst>
                <p:tags r:id="rId8"/>
              </p:custDataLst>
            </p:nvPr>
          </p:nvSpPr>
          <p:spPr>
            <a:xfrm>
              <a:off x="8244057" y="4527082"/>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1" name="等腰三角形 20"/>
            <p:cNvSpPr/>
            <p:nvPr>
              <p:custDataLst>
                <p:tags r:id="rId9"/>
              </p:custDataLst>
            </p:nvPr>
          </p:nvSpPr>
          <p:spPr>
            <a:xfrm flipV="1">
              <a:off x="8578694" y="4529820"/>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2" name="等腰三角形 21"/>
            <p:cNvSpPr/>
            <p:nvPr>
              <p:custDataLst>
                <p:tags r:id="rId10"/>
              </p:custDataLst>
            </p:nvPr>
          </p:nvSpPr>
          <p:spPr>
            <a:xfrm>
              <a:off x="8586998" y="3941353"/>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3" name="等腰三角形 22"/>
            <p:cNvSpPr/>
            <p:nvPr>
              <p:custDataLst>
                <p:tags r:id="rId11"/>
              </p:custDataLst>
            </p:nvPr>
          </p:nvSpPr>
          <p:spPr>
            <a:xfrm rot="21489694" flipV="1">
              <a:off x="8620826" y="3436556"/>
              <a:ext cx="1272515" cy="1096996"/>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50" dirty="0"/>
                <a:t>         </a:t>
              </a:r>
              <a:endParaRPr lang="zh-CN" altLang="en-US" sz="1350" dirty="0"/>
            </a:p>
          </p:txBody>
        </p:sp>
        <p:sp>
          <p:nvSpPr>
            <p:cNvPr id="24" name="等腰三角形 23"/>
            <p:cNvSpPr/>
            <p:nvPr>
              <p:custDataLst>
                <p:tags r:id="rId12"/>
              </p:custDataLst>
            </p:nvPr>
          </p:nvSpPr>
          <p:spPr>
            <a:xfrm>
              <a:off x="9218105" y="2835763"/>
              <a:ext cx="685039" cy="590549"/>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grpSp>
        <p:nvGrpSpPr>
          <p:cNvPr id="16" name="组合 15"/>
          <p:cNvGrpSpPr/>
          <p:nvPr>
            <p:custDataLst>
              <p:tags r:id="rId13"/>
            </p:custDataLst>
          </p:nvPr>
        </p:nvGrpSpPr>
        <p:grpSpPr>
          <a:xfrm>
            <a:off x="8250113" y="-12427"/>
            <a:ext cx="897458" cy="2377675"/>
            <a:chOff x="9396490" y="-12427"/>
            <a:chExt cx="2800273" cy="5564164"/>
          </a:xfrm>
        </p:grpSpPr>
        <p:sp>
          <p:nvSpPr>
            <p:cNvPr id="15" name="任意多边形: 形状 14"/>
            <p:cNvSpPr/>
            <p:nvPr>
              <p:custDataLst>
                <p:tags r:id="rId14"/>
              </p:custDataLst>
            </p:nvPr>
          </p:nvSpPr>
          <p:spPr>
            <a:xfrm>
              <a:off x="9396490" y="-12427"/>
              <a:ext cx="2795511" cy="4533554"/>
            </a:xfrm>
            <a:custGeom>
              <a:avLst/>
              <a:gdLst>
                <a:gd name="connsiteX0" fmla="*/ 451833 w 2795511"/>
                <a:gd name="connsiteY0" fmla="*/ 0 h 4533554"/>
                <a:gd name="connsiteX1" fmla="*/ 1314601 w 2795511"/>
                <a:gd name="connsiteY1" fmla="*/ 0 h 4533554"/>
                <a:gd name="connsiteX2" fmla="*/ 2795511 w 2795511"/>
                <a:gd name="connsiteY2" fmla="*/ 2553293 h 4533554"/>
                <a:gd name="connsiteX3" fmla="*/ 2795511 w 2795511"/>
                <a:gd name="connsiteY3" fmla="*/ 4533554 h 4533554"/>
                <a:gd name="connsiteX4" fmla="*/ 2193568 w 2795511"/>
                <a:gd name="connsiteY4" fmla="*/ 4533554 h 4533554"/>
                <a:gd name="connsiteX5" fmla="*/ 0 w 2795511"/>
                <a:gd name="connsiteY5" fmla="*/ 779022 h 4533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95511" h="4533554">
                  <a:moveTo>
                    <a:pt x="451833" y="0"/>
                  </a:moveTo>
                  <a:lnTo>
                    <a:pt x="1314601" y="0"/>
                  </a:lnTo>
                  <a:lnTo>
                    <a:pt x="2795511" y="2553293"/>
                  </a:lnTo>
                  <a:lnTo>
                    <a:pt x="2795511" y="4533554"/>
                  </a:lnTo>
                  <a:lnTo>
                    <a:pt x="2193568" y="4533554"/>
                  </a:lnTo>
                  <a:lnTo>
                    <a:pt x="0" y="77902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350"/>
            </a:p>
          </p:txBody>
        </p:sp>
        <p:sp>
          <p:nvSpPr>
            <p:cNvPr id="8" name="任意多边形: 形状 7"/>
            <p:cNvSpPr/>
            <p:nvPr>
              <p:custDataLst>
                <p:tags r:id="rId15"/>
              </p:custDataLst>
            </p:nvPr>
          </p:nvSpPr>
          <p:spPr>
            <a:xfrm flipV="1">
              <a:off x="10706723" y="-12427"/>
              <a:ext cx="1490040" cy="2569033"/>
            </a:xfrm>
            <a:custGeom>
              <a:avLst/>
              <a:gdLst>
                <a:gd name="connsiteX0" fmla="*/ 0 w 1490040"/>
                <a:gd name="connsiteY0" fmla="*/ 2569033 h 2569033"/>
                <a:gd name="connsiteX1" fmla="*/ 1490040 w 1490040"/>
                <a:gd name="connsiteY1" fmla="*/ 2569033 h 2569033"/>
                <a:gd name="connsiteX2" fmla="*/ 1490040 w 1490040"/>
                <a:gd name="connsiteY2" fmla="*/ 0 h 2569033"/>
              </a:gdLst>
              <a:ahLst/>
              <a:cxnLst>
                <a:cxn ang="0">
                  <a:pos x="connsiteX0" y="connsiteY0"/>
                </a:cxn>
                <a:cxn ang="0">
                  <a:pos x="connsiteX1" y="connsiteY1"/>
                </a:cxn>
                <a:cxn ang="0">
                  <a:pos x="connsiteX2" y="connsiteY2"/>
                </a:cxn>
              </a:cxnLst>
              <a:rect l="l" t="t" r="r" b="b"/>
              <a:pathLst>
                <a:path w="1490040" h="2569033">
                  <a:moveTo>
                    <a:pt x="0" y="2569033"/>
                  </a:moveTo>
                  <a:lnTo>
                    <a:pt x="1490040" y="2569033"/>
                  </a:lnTo>
                  <a:lnTo>
                    <a:pt x="149004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9" name="任意多边形: 形状 8"/>
            <p:cNvSpPr/>
            <p:nvPr>
              <p:custDataLst>
                <p:tags r:id="rId16"/>
              </p:custDataLst>
            </p:nvPr>
          </p:nvSpPr>
          <p:spPr>
            <a:xfrm flipV="1">
              <a:off x="11592200" y="4523679"/>
              <a:ext cx="596274" cy="1028058"/>
            </a:xfrm>
            <a:custGeom>
              <a:avLst/>
              <a:gdLst>
                <a:gd name="connsiteX0" fmla="*/ 0 w 596274"/>
                <a:gd name="connsiteY0" fmla="*/ 1028058 h 1028058"/>
                <a:gd name="connsiteX1" fmla="*/ 596274 w 596274"/>
                <a:gd name="connsiteY1" fmla="*/ 1028058 h 1028058"/>
                <a:gd name="connsiteX2" fmla="*/ 596274 w 596274"/>
                <a:gd name="connsiteY2" fmla="*/ 0 h 1028058"/>
              </a:gdLst>
              <a:ahLst/>
              <a:cxnLst>
                <a:cxn ang="0">
                  <a:pos x="connsiteX0" y="connsiteY0"/>
                </a:cxn>
                <a:cxn ang="0">
                  <a:pos x="connsiteX1" y="connsiteY1"/>
                </a:cxn>
                <a:cxn ang="0">
                  <a:pos x="connsiteX2" y="connsiteY2"/>
                </a:cxn>
              </a:cxnLst>
              <a:rect l="l" t="t" r="r" b="b"/>
              <a:pathLst>
                <a:path w="596274" h="1028058">
                  <a:moveTo>
                    <a:pt x="0" y="1028058"/>
                  </a:moveTo>
                  <a:lnTo>
                    <a:pt x="596274" y="1028058"/>
                  </a:lnTo>
                  <a:lnTo>
                    <a:pt x="596274"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grpSp>
        <p:nvGrpSpPr>
          <p:cNvPr id="27" name="组合 26"/>
          <p:cNvGrpSpPr/>
          <p:nvPr>
            <p:custDataLst>
              <p:tags r:id="rId17"/>
            </p:custDataLst>
          </p:nvPr>
        </p:nvGrpSpPr>
        <p:grpSpPr>
          <a:xfrm rot="17988903" flipH="1">
            <a:off x="7841534" y="5637329"/>
            <a:ext cx="915476" cy="2110408"/>
            <a:chOff x="7910446" y="2835763"/>
            <a:chExt cx="1992698" cy="3445263"/>
          </a:xfrm>
        </p:grpSpPr>
        <p:sp>
          <p:nvSpPr>
            <p:cNvPr id="28" name="等腰三角形 27"/>
            <p:cNvSpPr/>
            <p:nvPr>
              <p:custDataLst>
                <p:tags r:id="rId18"/>
              </p:custDataLst>
            </p:nvPr>
          </p:nvSpPr>
          <p:spPr>
            <a:xfrm flipV="1">
              <a:off x="7913280" y="5690476"/>
              <a:ext cx="685038" cy="59055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50" dirty="0"/>
                <a:t> </a:t>
              </a:r>
              <a:endParaRPr lang="zh-CN" altLang="en-US" sz="1350" dirty="0"/>
            </a:p>
          </p:txBody>
        </p:sp>
        <p:sp>
          <p:nvSpPr>
            <p:cNvPr id="29" name="等腰三角形 28"/>
            <p:cNvSpPr/>
            <p:nvPr>
              <p:custDataLst>
                <p:tags r:id="rId19"/>
              </p:custDataLst>
            </p:nvPr>
          </p:nvSpPr>
          <p:spPr>
            <a:xfrm>
              <a:off x="7910446" y="5100248"/>
              <a:ext cx="685038" cy="59055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0" name="等腰三角形 29"/>
            <p:cNvSpPr/>
            <p:nvPr>
              <p:custDataLst>
                <p:tags r:id="rId20"/>
              </p:custDataLst>
            </p:nvPr>
          </p:nvSpPr>
          <p:spPr>
            <a:xfrm flipV="1">
              <a:off x="8241676" y="5116113"/>
              <a:ext cx="685038" cy="59055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50" dirty="0"/>
                <a:t>         </a:t>
              </a:r>
              <a:endParaRPr lang="zh-CN" altLang="en-US" sz="1350" dirty="0"/>
            </a:p>
          </p:txBody>
        </p:sp>
        <p:sp>
          <p:nvSpPr>
            <p:cNvPr id="31" name="等腰三角形 30"/>
            <p:cNvSpPr/>
            <p:nvPr>
              <p:custDataLst>
                <p:tags r:id="rId21"/>
              </p:custDataLst>
            </p:nvPr>
          </p:nvSpPr>
          <p:spPr>
            <a:xfrm>
              <a:off x="8244057" y="4527082"/>
              <a:ext cx="685038" cy="59055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2" name="等腰三角形 31"/>
            <p:cNvSpPr/>
            <p:nvPr>
              <p:custDataLst>
                <p:tags r:id="rId22"/>
              </p:custDataLst>
            </p:nvPr>
          </p:nvSpPr>
          <p:spPr>
            <a:xfrm flipV="1">
              <a:off x="8578694" y="4529820"/>
              <a:ext cx="685038" cy="59055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3" name="等腰三角形 32"/>
            <p:cNvSpPr/>
            <p:nvPr>
              <p:custDataLst>
                <p:tags r:id="rId23"/>
              </p:custDataLst>
            </p:nvPr>
          </p:nvSpPr>
          <p:spPr>
            <a:xfrm>
              <a:off x="8586998" y="3941353"/>
              <a:ext cx="685038" cy="59055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4" name="等腰三角形 33"/>
            <p:cNvSpPr/>
            <p:nvPr>
              <p:custDataLst>
                <p:tags r:id="rId24"/>
              </p:custDataLst>
            </p:nvPr>
          </p:nvSpPr>
          <p:spPr>
            <a:xfrm rot="21489694" flipV="1">
              <a:off x="8620826" y="3436556"/>
              <a:ext cx="1272515" cy="1096996"/>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50" dirty="0"/>
                <a:t>         </a:t>
              </a:r>
              <a:endParaRPr lang="zh-CN" altLang="en-US" sz="1350" dirty="0"/>
            </a:p>
          </p:txBody>
        </p:sp>
        <p:sp>
          <p:nvSpPr>
            <p:cNvPr id="35" name="等腰三角形 34"/>
            <p:cNvSpPr/>
            <p:nvPr>
              <p:custDataLst>
                <p:tags r:id="rId25"/>
              </p:custDataLst>
            </p:nvPr>
          </p:nvSpPr>
          <p:spPr>
            <a:xfrm>
              <a:off x="9218105" y="2835763"/>
              <a:ext cx="685039" cy="590549"/>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2" name="标题 1"/>
          <p:cNvSpPr>
            <a:spLocks noGrp="1"/>
          </p:cNvSpPr>
          <p:nvPr>
            <p:ph type="title"/>
            <p:custDataLst>
              <p:tags r:id="rId26"/>
            </p:custDataLst>
          </p:nvPr>
        </p:nvSpPr>
        <p:spPr>
          <a:xfrm>
            <a:off x="467916" y="406800"/>
            <a:ext cx="8208169" cy="863601"/>
          </a:xfrm>
        </p:spPr>
        <p:txBody>
          <a:bodyPr>
            <a:normAutofit/>
          </a:bodyPr>
          <a:lstStyle>
            <a:lvl1pPr>
              <a:defRPr sz="2800">
                <a:solidFill>
                  <a:schemeClr val="bg1"/>
                </a:solidFill>
              </a:defRPr>
            </a:lvl1pPr>
          </a:lstStyle>
          <a:p>
            <a:r>
              <a:rPr lang="zh-CN" altLang="en-US" dirty="0"/>
              <a:t>单击此处编辑母版标题样式</a:t>
            </a:r>
            <a:endParaRPr lang="zh-CN" altLang="en-US" dirty="0"/>
          </a:p>
        </p:txBody>
      </p:sp>
      <p:sp>
        <p:nvSpPr>
          <p:cNvPr id="3" name="内容占位符 2"/>
          <p:cNvSpPr>
            <a:spLocks noGrp="1"/>
          </p:cNvSpPr>
          <p:nvPr>
            <p:ph idx="1"/>
            <p:custDataLst>
              <p:tags r:id="rId27"/>
            </p:custDataLst>
          </p:nvPr>
        </p:nvSpPr>
        <p:spPr>
          <a:xfrm>
            <a:off x="467916" y="1412875"/>
            <a:ext cx="8208168" cy="489585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28"/>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29"/>
            </p:custDataLst>
          </p:nvPr>
        </p:nvSpPr>
        <p:spPr/>
        <p:txBody>
          <a:bodyPr/>
          <a:lstStyle/>
          <a:p>
            <a:endParaRPr lang="zh-CN" altLang="en-US"/>
          </a:p>
        </p:txBody>
      </p:sp>
      <p:sp>
        <p:nvSpPr>
          <p:cNvPr id="6" name="灯片编号占位符 5"/>
          <p:cNvSpPr>
            <a:spLocks noGrp="1"/>
          </p:cNvSpPr>
          <p:nvPr>
            <p:ph type="sldNum" sz="quarter" idx="12"/>
            <p:custDataLst>
              <p:tags r:id="rId30"/>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矩形 6"/>
          <p:cNvSpPr/>
          <p:nvPr>
            <p:custDataLst>
              <p:tags r:id="rId3"/>
            </p:custDataLst>
          </p:nvPr>
        </p:nvSpPr>
        <p:spPr>
          <a:xfrm>
            <a:off x="-6216" y="-12428"/>
            <a:ext cx="9150216" cy="6870428"/>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zh-CN" altLang="en-US" sz="1350" dirty="0"/>
          </a:p>
        </p:txBody>
      </p:sp>
      <p:grpSp>
        <p:nvGrpSpPr>
          <p:cNvPr id="14" name="组合 13"/>
          <p:cNvGrpSpPr/>
          <p:nvPr>
            <p:custDataLst>
              <p:tags r:id="rId4"/>
            </p:custDataLst>
          </p:nvPr>
        </p:nvGrpSpPr>
        <p:grpSpPr>
          <a:xfrm>
            <a:off x="1208447" y="1759138"/>
            <a:ext cx="2361138" cy="2732374"/>
            <a:chOff x="6477053" y="517461"/>
            <a:chExt cx="3148184" cy="2732374"/>
          </a:xfrm>
        </p:grpSpPr>
        <p:sp>
          <p:nvSpPr>
            <p:cNvPr id="8" name="等腰三角形 7"/>
            <p:cNvSpPr/>
            <p:nvPr>
              <p:custDataLst>
                <p:tags r:id="rId5"/>
              </p:custDataLst>
            </p:nvPr>
          </p:nvSpPr>
          <p:spPr>
            <a:xfrm>
              <a:off x="6477053" y="1879264"/>
              <a:ext cx="1579691" cy="13618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9" name="等腰三角形 8"/>
            <p:cNvSpPr/>
            <p:nvPr>
              <p:custDataLst>
                <p:tags r:id="rId6"/>
              </p:custDataLst>
            </p:nvPr>
          </p:nvSpPr>
          <p:spPr>
            <a:xfrm flipV="1">
              <a:off x="7255701" y="1879264"/>
              <a:ext cx="1579691" cy="1361803"/>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1" name="等腰三角形 10"/>
            <p:cNvSpPr/>
            <p:nvPr>
              <p:custDataLst>
                <p:tags r:id="rId7"/>
              </p:custDataLst>
            </p:nvPr>
          </p:nvSpPr>
          <p:spPr>
            <a:xfrm>
              <a:off x="7260869" y="517461"/>
              <a:ext cx="1579691" cy="13618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3" name="等腰三角形 12"/>
            <p:cNvSpPr/>
            <p:nvPr>
              <p:custDataLst>
                <p:tags r:id="rId8"/>
              </p:custDataLst>
            </p:nvPr>
          </p:nvSpPr>
          <p:spPr>
            <a:xfrm>
              <a:off x="8045546" y="1888032"/>
              <a:ext cx="1579691" cy="1361803"/>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grpSp>
      <p:sp>
        <p:nvSpPr>
          <p:cNvPr id="2" name="标题 1"/>
          <p:cNvSpPr>
            <a:spLocks noGrp="1"/>
          </p:cNvSpPr>
          <p:nvPr>
            <p:ph type="title" hasCustomPrompt="1"/>
            <p:custDataLst>
              <p:tags r:id="rId9"/>
            </p:custDataLst>
          </p:nvPr>
        </p:nvSpPr>
        <p:spPr>
          <a:xfrm>
            <a:off x="3659538" y="2840028"/>
            <a:ext cx="3845070" cy="863174"/>
          </a:xfrm>
        </p:spPr>
        <p:txBody>
          <a:bodyPr anchor="b">
            <a:normAutofit/>
          </a:bodyPr>
          <a:lstStyle>
            <a:lvl1pPr>
              <a:defRPr sz="3600">
                <a:solidFill>
                  <a:schemeClr val="bg1"/>
                </a:solidFill>
              </a:defRPr>
            </a:lvl1pPr>
          </a:lstStyle>
          <a:p>
            <a:r>
              <a:rPr lang="zh-CN" altLang="en-US" dirty="0"/>
              <a:t>单击此处编辑标题</a:t>
            </a:r>
            <a:endParaRPr lang="zh-CN" altLang="en-US" dirty="0"/>
          </a:p>
        </p:txBody>
      </p:sp>
      <p:sp>
        <p:nvSpPr>
          <p:cNvPr id="3" name="文本占位符 2"/>
          <p:cNvSpPr>
            <a:spLocks noGrp="1"/>
          </p:cNvSpPr>
          <p:nvPr>
            <p:ph type="body" idx="1"/>
            <p:custDataLst>
              <p:tags r:id="rId10"/>
            </p:custDataLst>
          </p:nvPr>
        </p:nvSpPr>
        <p:spPr>
          <a:xfrm>
            <a:off x="3659538" y="3798765"/>
            <a:ext cx="3845069" cy="692748"/>
          </a:xfrm>
        </p:spPr>
        <p:txBody>
          <a:bodyPr>
            <a:normAutofit/>
          </a:bodyPr>
          <a:lstStyle>
            <a:lvl1pPr marL="0" indent="0">
              <a:buNone/>
              <a:defRPr sz="20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endParaRPr lang="zh-CN" altLang="en-US" dirty="0"/>
          </a:p>
        </p:txBody>
      </p:sp>
      <p:sp>
        <p:nvSpPr>
          <p:cNvPr id="4" name="日期占位符 3"/>
          <p:cNvSpPr>
            <a:spLocks noGrp="1"/>
          </p:cNvSpPr>
          <p:nvPr>
            <p:ph type="dt" sz="half" idx="10"/>
            <p:custDataLst>
              <p:tags r:id="rId11"/>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12"/>
            </p:custDataLst>
          </p:nvPr>
        </p:nvSpPr>
        <p:spPr/>
        <p:txBody>
          <a:bodyPr/>
          <a:lstStyle/>
          <a:p>
            <a:endParaRPr lang="zh-CN" altLang="en-US"/>
          </a:p>
        </p:txBody>
      </p:sp>
      <p:sp>
        <p:nvSpPr>
          <p:cNvPr id="6" name="灯片编号占位符 5"/>
          <p:cNvSpPr>
            <a:spLocks noGrp="1"/>
          </p:cNvSpPr>
          <p:nvPr>
            <p:ph type="sldNum" sz="quarter" idx="12"/>
            <p:custDataLst>
              <p:tags r:id="rId13"/>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502412" y="443234"/>
            <a:ext cx="8139178" cy="441964"/>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微软雅黑" panose="020B0503020204020204" charset="-122"/>
                <a:ea typeface="微软雅黑" panose="020B0503020204020204" charset="-122"/>
                <a:cs typeface="+mj-cs"/>
                <a:sym typeface="+mn-ea"/>
              </a:defRPr>
            </a:lvl1pPr>
          </a:lstStyle>
          <a:p>
            <a:pPr lvl="0"/>
            <a:r>
              <a:rPr>
                <a:sym typeface="+mn-ea"/>
              </a:rPr>
              <a:t>单击此处编辑母版标题样式</a:t>
            </a:r>
            <a:endParaRPr>
              <a:sym typeface="+mn-ea"/>
            </a:endParaRPr>
          </a:p>
        </p:txBody>
      </p:sp>
      <p:sp>
        <p:nvSpPr>
          <p:cNvPr id="3" name="内容占位符 2"/>
          <p:cNvSpPr>
            <a:spLocks noGrp="1"/>
          </p:cNvSpPr>
          <p:nvPr>
            <p:ph sz="half" idx="1"/>
            <p:custDataLst>
              <p:tags r:id="rId3"/>
            </p:custDataLst>
          </p:nvPr>
        </p:nvSpPr>
        <p:spPr>
          <a:xfrm>
            <a:off x="502448" y="952508"/>
            <a:ext cx="3962432" cy="5388907"/>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5pPr>
          </a:lstStyle>
          <a:p>
            <a:pPr lvl="0"/>
            <a:r>
              <a:rPr>
                <a:sym typeface="+mn-ea"/>
              </a:rPr>
              <a:t>单击此处编辑母版文本样式</a:t>
            </a:r>
            <a:endParaRPr>
              <a:sym typeface="+mn-ea"/>
            </a:endParaRPr>
          </a:p>
          <a:p>
            <a:pPr lvl="1"/>
            <a:r>
              <a:rPr>
                <a:sym typeface="+mn-ea"/>
              </a:rPr>
              <a:t>第二级</a:t>
            </a:r>
            <a:endParaRPr>
              <a:sym typeface="+mn-ea"/>
            </a:endParaRPr>
          </a:p>
          <a:p>
            <a:pPr lvl="2"/>
            <a:r>
              <a:rPr>
                <a:sym typeface="+mn-ea"/>
              </a:rPr>
              <a:t>第三级</a:t>
            </a:r>
            <a:endParaRPr>
              <a:sym typeface="+mn-ea"/>
            </a:endParaRPr>
          </a:p>
          <a:p>
            <a:pPr lvl="3"/>
            <a:r>
              <a:rPr>
                <a:sym typeface="+mn-ea"/>
              </a:rPr>
              <a:t>第四级</a:t>
            </a:r>
            <a:endParaRPr>
              <a:sym typeface="+mn-ea"/>
            </a:endParaRPr>
          </a:p>
          <a:p>
            <a:pPr lvl="4"/>
            <a:r>
              <a:rPr>
                <a:sym typeface="+mn-ea"/>
              </a:rPr>
              <a:t>第五级</a:t>
            </a:r>
            <a:endParaRPr>
              <a:sym typeface="+mn-ea"/>
            </a:endParaRPr>
          </a:p>
        </p:txBody>
      </p:sp>
      <p:sp>
        <p:nvSpPr>
          <p:cNvPr id="4" name="内容占位符 3"/>
          <p:cNvSpPr>
            <a:spLocks noGrp="1"/>
          </p:cNvSpPr>
          <p:nvPr>
            <p:ph sz="half" idx="2"/>
            <p:custDataLst>
              <p:tags r:id="rId4"/>
            </p:custDataLst>
          </p:nvPr>
        </p:nvSpPr>
        <p:spPr>
          <a:xfrm>
            <a:off x="4679158" y="952508"/>
            <a:ext cx="3962432" cy="5388907"/>
          </a:xfrm>
        </p:spPr>
        <p:txBody>
          <a:bodyPr>
            <a:noAutofit/>
          </a:bodyPr>
          <a:lstStyle>
            <a:lvl1pPr>
              <a:defRPr sz="1600">
                <a:latin typeface="微软雅黑" panose="020B0503020204020204" charset="-122"/>
                <a:ea typeface="微软雅黑" panose="020B0503020204020204" charset="-122"/>
              </a:defRPr>
            </a:lvl1pPr>
            <a:lvl2pPr>
              <a:defRPr sz="1600">
                <a:latin typeface="微软雅黑" panose="020B0503020204020204" charset="-122"/>
                <a:ea typeface="微软雅黑" panose="020B0503020204020204" charset="-122"/>
              </a:defRPr>
            </a:lvl2pPr>
            <a:lvl3pPr>
              <a:defRPr sz="1600">
                <a:latin typeface="微软雅黑" panose="020B0503020204020204" charset="-122"/>
                <a:ea typeface="微软雅黑" panose="020B0503020204020204" charset="-122"/>
              </a:defRPr>
            </a:lvl3pPr>
            <a:lvl4pPr>
              <a:defRPr sz="1600">
                <a:latin typeface="微软雅黑" panose="020B0503020204020204" charset="-122"/>
                <a:ea typeface="微软雅黑" panose="020B0503020204020204" charset="-122"/>
              </a:defRPr>
            </a:lvl4pPr>
            <a:lvl5pPr>
              <a:defRPr sz="1600">
                <a:latin typeface="微软雅黑" panose="020B0503020204020204" charset="-122"/>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502412" y="443234"/>
            <a:ext cx="8139178" cy="441964"/>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微软雅黑" panose="020B0503020204020204" charset="-122"/>
                <a:ea typeface="微软雅黑" panose="020B0503020204020204" charset="-122"/>
                <a:cs typeface="+mj-cs"/>
                <a:sym typeface="+mn-ea"/>
              </a:defRPr>
            </a:lvl1pPr>
          </a:lstStyle>
          <a:p>
            <a:pPr lvl="0"/>
            <a:r>
              <a:rPr>
                <a:sym typeface="+mn-ea"/>
              </a:rPr>
              <a:t>单击此处编辑母版标题样式</a:t>
            </a:r>
            <a:endParaRPr>
              <a:sym typeface="+mn-ea"/>
            </a:endParaRPr>
          </a:p>
        </p:txBody>
      </p:sp>
      <p:sp>
        <p:nvSpPr>
          <p:cNvPr id="3" name="文本占位符 2"/>
          <p:cNvSpPr>
            <a:spLocks noGrp="1"/>
          </p:cNvSpPr>
          <p:nvPr>
            <p:ph type="body" idx="1" hasCustomPrompt="1"/>
            <p:custDataLst>
              <p:tags r:id="rId3"/>
            </p:custDataLst>
          </p:nvPr>
        </p:nvSpPr>
        <p:spPr>
          <a:xfrm>
            <a:off x="502448" y="952508"/>
            <a:ext cx="3962432" cy="381003"/>
          </a:xfrm>
        </p:spPr>
        <p:txBody>
          <a:bodyPr lIns="101600" tIns="38100" rIns="76200" bIns="38100" anchor="t" anchorCtr="0">
            <a:noAutofit/>
          </a:bodyPr>
          <a:lstStyle>
            <a:lvl1pPr marL="0" indent="0" eaLnBrk="1" fontAlgn="auto" latinLnBrk="0" hangingPunct="1">
              <a:lnSpc>
                <a:spcPct val="100000"/>
              </a:lnSpc>
              <a:spcAft>
                <a:spcPts val="0"/>
              </a:spcAft>
              <a:buNone/>
              <a:defRPr sz="2000" b="0" u="none" strike="noStrike" kern="1200" cap="none" spc="200" normalizeH="0" baseline="0">
                <a:solidFill>
                  <a:schemeClr val="tx1"/>
                </a:solidFill>
                <a:uFillTx/>
                <a:latin typeface="微软雅黑" panose="020B0503020204020204" charset="-122"/>
                <a:ea typeface="微软雅黑" panose="020B050302020402020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502444" y="1406525"/>
            <a:ext cx="3962400" cy="4934752"/>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5" name="文本占位符 4"/>
          <p:cNvSpPr>
            <a:spLocks noGrp="1"/>
          </p:cNvSpPr>
          <p:nvPr>
            <p:ph type="body" sz="quarter" idx="3" hasCustomPrompt="1"/>
            <p:custDataLst>
              <p:tags r:id="rId5"/>
            </p:custDataLst>
          </p:nvPr>
        </p:nvSpPr>
        <p:spPr>
          <a:xfrm>
            <a:off x="4676813" y="952508"/>
            <a:ext cx="3962432" cy="381003"/>
          </a:xfrm>
        </p:spPr>
        <p:txBody>
          <a:bodyPr vert="horz" lIns="101600" tIns="38100" rIns="76200" bIns="38100" rtlCol="0" anchor="t" anchorCtr="0">
            <a:no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0" i="0" u="none" strike="noStrike" kern="1200" cap="none" spc="200" normalizeH="0" baseline="0" noProof="1" dirty="0">
                <a:solidFill>
                  <a:schemeClr val="tx1"/>
                </a:solidFill>
                <a:uFillTx/>
                <a:latin typeface="微软雅黑" panose="020B0503020204020204" charset="-122"/>
                <a:ea typeface="微软雅黑" panose="020B0503020204020204"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endParaRPr>
              <a:sym typeface="+mn-ea"/>
            </a:endParaRPr>
          </a:p>
        </p:txBody>
      </p:sp>
      <p:sp>
        <p:nvSpPr>
          <p:cNvPr id="6" name="内容占位符 5"/>
          <p:cNvSpPr>
            <a:spLocks noGrp="1"/>
          </p:cNvSpPr>
          <p:nvPr>
            <p:ph sz="quarter" idx="4"/>
            <p:custDataLst>
              <p:tags r:id="rId6"/>
            </p:custDataLst>
          </p:nvPr>
        </p:nvSpPr>
        <p:spPr>
          <a:xfrm>
            <a:off x="4676813" y="1406525"/>
            <a:ext cx="3962432" cy="4934752"/>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微软雅黑" panose="020B0503020204020204" charset="-122"/>
                <a:ea typeface="微软雅黑" panose="020B0503020204020204" charset="-122"/>
                <a:cs typeface="+mj-cs"/>
                <a:sym typeface="+mn-ea"/>
              </a:defRPr>
            </a:lvl1pPr>
          </a:lstStyle>
          <a:p>
            <a:pPr lvl="0"/>
            <a:r>
              <a:rPr>
                <a:sym typeface="+mn-ea"/>
              </a:rPr>
              <a:t>单击此处编辑母版标题样式</a:t>
            </a:r>
            <a:endParaRPr>
              <a:sym typeface="+mn-ea"/>
            </a:endParaRPr>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502448" y="443234"/>
            <a:ext cx="8139178" cy="441964"/>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微软雅黑" panose="020B0503020204020204" charset="-122"/>
                <a:ea typeface="微软雅黑" panose="020B0503020204020204" charset="-122"/>
                <a:cs typeface="+mj-cs"/>
                <a:sym typeface="+mn-ea"/>
              </a:defRPr>
            </a:lvl1pPr>
          </a:lstStyle>
          <a:p>
            <a:pPr lvl="0"/>
            <a:r>
              <a:rPr>
                <a:sym typeface="+mn-ea"/>
              </a:rPr>
              <a:t>单击此处编辑母版标题样式</a:t>
            </a:r>
            <a:endParaRPr>
              <a:sym typeface="+mn-ea"/>
            </a:endParaRPr>
          </a:p>
        </p:txBody>
      </p:sp>
      <p:sp>
        <p:nvSpPr>
          <p:cNvPr id="3" name="图片占位符 2"/>
          <p:cNvSpPr>
            <a:spLocks noGrp="1"/>
          </p:cNvSpPr>
          <p:nvPr>
            <p:ph type="pic" idx="1"/>
            <p:custDataLst>
              <p:tags r:id="rId3"/>
            </p:custDataLst>
          </p:nvPr>
        </p:nvSpPr>
        <p:spPr>
          <a:xfrm>
            <a:off x="502448" y="952508"/>
            <a:ext cx="3962432" cy="5388907"/>
          </a:xfrm>
        </p:spPr>
        <p:txBody>
          <a:bodyPr vert="horz" lIns="101600" tIns="0" rIns="82550" bIns="0" rtlCol="0">
            <a:no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a:sym typeface="+mn-ea"/>
            </a:endParaRPr>
          </a:p>
        </p:txBody>
      </p:sp>
      <p:sp>
        <p:nvSpPr>
          <p:cNvPr id="4" name="文本占位符 3"/>
          <p:cNvSpPr>
            <a:spLocks noGrp="1"/>
          </p:cNvSpPr>
          <p:nvPr>
            <p:ph type="body" sz="half" idx="2"/>
            <p:custDataLst>
              <p:tags r:id="rId4"/>
            </p:custDataLst>
          </p:nvPr>
        </p:nvSpPr>
        <p:spPr>
          <a:xfrm>
            <a:off x="4679194" y="952508"/>
            <a:ext cx="3962432" cy="5388907"/>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1pPr>
          </a:lstStyle>
          <a:p>
            <a:pPr lvl="0"/>
            <a:r>
              <a:rPr>
                <a:sym typeface="+mn-ea"/>
              </a:rPr>
              <a:t>单击此处编辑母版文本样式</a:t>
            </a:r>
            <a:endParaRPr>
              <a:sym typeface="+mn-ea"/>
            </a:endParaRPr>
          </a:p>
        </p:txBody>
      </p:sp>
      <p:sp>
        <p:nvSpPr>
          <p:cNvPr id="5" name="日期占位符 4"/>
          <p:cNvSpPr>
            <a:spLocks noGrp="1"/>
          </p:cNvSpPr>
          <p:nvPr>
            <p:ph type="dt" sz="half" idx="10"/>
            <p:custDataLst>
              <p:tags r:id="rId5"/>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6"/>
            </p:custDataLst>
          </p:nvPr>
        </p:nvSpPr>
        <p:spPr/>
        <p:txBody>
          <a:bodyPr/>
          <a:lstStyle/>
          <a:p>
            <a:endParaRPr lang="zh-CN" altLang="en-US" dirty="0"/>
          </a:p>
        </p:txBody>
      </p:sp>
      <p:sp>
        <p:nvSpPr>
          <p:cNvPr id="7" name="灯片编号占位符 6"/>
          <p:cNvSpPr>
            <a:spLocks noGrp="1"/>
          </p:cNvSpPr>
          <p:nvPr>
            <p:ph type="sldNum" sz="quarter" idx="12"/>
            <p:custDataLst>
              <p:tags r:id="rId7"/>
            </p:custDataLst>
          </p:nvPr>
        </p:nvSpPr>
        <p:spPr/>
        <p:txBody>
          <a:bodyPr/>
          <a:lstStyle/>
          <a:p>
            <a:fld id="{FABC47A4-756D-490B-A52F-7D9E2C9FC05F}"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lvl="0"/>
            <a:endParaRPr lang="zh-CN" altLang="en-US">
              <a:latin typeface="Arial" panose="020B0604020202020204" pitchFamily="34" charset="0"/>
            </a:endParaRPr>
          </a:p>
        </p:txBody>
      </p:sp>
      <p:sp>
        <p:nvSpPr>
          <p:cNvPr id="5" name="页脚占位符 4"/>
          <p:cNvSpPr>
            <a:spLocks noGrp="1"/>
          </p:cNvSpPr>
          <p:nvPr>
            <p:ph type="ftr" sz="quarter" idx="11"/>
          </p:nvPr>
        </p:nvSpPr>
        <p:spPr/>
        <p:txBody>
          <a:bodyPr/>
          <a:lstStyle/>
          <a:p>
            <a:pPr lvl="0"/>
            <a:endParaRPr lang="zh-CN" altLang="en-US">
              <a:latin typeface="Arial" panose="020B0604020202020204" pitchFamily="34" charset="0"/>
            </a:endParaRPr>
          </a:p>
        </p:txBody>
      </p:sp>
      <p:sp>
        <p:nvSpPr>
          <p:cNvPr id="6" name="灯片编号占位符 5"/>
          <p:cNvSpPr>
            <a:spLocks noGrp="1"/>
          </p:cNvSpPr>
          <p:nvPr>
            <p:ph type="sldNum" sz="quarter" idx="12"/>
          </p:nvPr>
        </p:nvSpPr>
        <p:spPr/>
        <p:txBody>
          <a:bodyPr/>
          <a:lstStyle/>
          <a:p>
            <a:pPr lvl="0"/>
            <a:fld id="{9A0DB2DC-4C9A-4742-B13C-FB6460FD3503}" type="slidenum">
              <a:rPr lang="zh-CN" altLang="en-US">
                <a:latin typeface="Arial" panose="020B0604020202020204" pitchFamily="34" charset="0"/>
              </a:rPr>
            </a:fld>
            <a:endParaRPr lang="zh-CN" altLang="en-US">
              <a:latin typeface="Arial" panose="020B0604020202020204" pitchFamily="34" charset="0"/>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custDataLst>
              <p:tags r:id="rId2"/>
            </p:custDataLst>
          </p:nvPr>
        </p:nvSpPr>
        <p:spPr>
          <a:xfrm>
            <a:off x="7928351" y="952508"/>
            <a:ext cx="713238" cy="5388907"/>
          </a:xfrm>
        </p:spPr>
        <p:txBody>
          <a:bodyPr vert="eaVert" lIns="101600" tIns="38100" rIns="76200" bIns="38100" rtlCol="0" anchor="ctr" anchorCtr="0">
            <a:noAutofit/>
          </a:bodyPr>
          <a:lstStyle>
            <a:lvl1pPr marL="0" marR="0" lvl="0" algn="l" defTabSz="914400" rtl="0" eaLnBrk="1" fontAlgn="auto" latinLnBrk="0" hangingPunct="1">
              <a:lnSpc>
                <a:spcPct val="100000"/>
              </a:lnSpc>
              <a:spcAft>
                <a:spcPts val="0"/>
              </a:spcAft>
              <a:buNone/>
              <a:defRPr kumimoji="0" lang="zh-CN" altLang="en-US" sz="2400" b="1" i="0" u="none" strike="noStrike" kern="1200" cap="none" spc="200" normalizeH="0" baseline="0" noProof="1" dirty="0">
                <a:solidFill>
                  <a:schemeClr val="tx1"/>
                </a:solidFill>
                <a:uFillTx/>
                <a:latin typeface="微软雅黑" panose="020B0503020204020204" charset="-122"/>
                <a:ea typeface="微软雅黑" panose="020B0503020204020204" charset="-122"/>
                <a:cs typeface="+mj-cs"/>
                <a:sym typeface="+mn-ea"/>
              </a:defRPr>
            </a:lvl1pPr>
          </a:lstStyle>
          <a:p>
            <a:pPr lvl="0"/>
            <a:r>
              <a:rPr>
                <a:sym typeface="+mn-ea"/>
              </a:rPr>
              <a:t>单击此处编辑母版标题样式</a:t>
            </a:r>
            <a:endParaRPr>
              <a:sym typeface="+mn-ea"/>
            </a:endParaRPr>
          </a:p>
        </p:txBody>
      </p:sp>
      <p:sp>
        <p:nvSpPr>
          <p:cNvPr id="3" name="竖排文字占位符 2"/>
          <p:cNvSpPr>
            <a:spLocks noGrp="1"/>
          </p:cNvSpPr>
          <p:nvPr>
            <p:ph type="body" orient="vert" idx="1"/>
            <p:custDataLst>
              <p:tags r:id="rId3"/>
            </p:custDataLst>
          </p:nvPr>
        </p:nvSpPr>
        <p:spPr>
          <a:xfrm>
            <a:off x="502444" y="952500"/>
            <a:ext cx="7371076" cy="5388907"/>
          </a:xfrm>
        </p:spPr>
        <p:txBody>
          <a:bodyPr vert="eaVert"/>
          <a:lstStyle>
            <a:lvl1pPr indent="0" eaLnBrk="1" fontAlgn="auto" latinLnBrk="0" hangingPunct="1">
              <a:defRPr>
                <a:latin typeface="微软雅黑" panose="020B0503020204020204" charset="-122"/>
                <a:ea typeface="微软雅黑" panose="020B0503020204020204" charset="-122"/>
              </a:defRPr>
            </a:lvl1pPr>
            <a:lvl2pPr indent="0" eaLnBrk="1" fontAlgn="auto" latinLnBrk="0" hangingPunct="1">
              <a:defRPr>
                <a:latin typeface="微软雅黑" panose="020B0503020204020204" charset="-122"/>
                <a:ea typeface="微软雅黑" panose="020B0503020204020204" charset="-122"/>
              </a:defRPr>
            </a:lvl2pPr>
            <a:lvl3pPr indent="0" eaLnBrk="1" fontAlgn="auto" latinLnBrk="0" hangingPunct="1">
              <a:defRPr>
                <a:latin typeface="微软雅黑" panose="020B0503020204020204" charset="-122"/>
                <a:ea typeface="微软雅黑" panose="020B0503020204020204" charset="-122"/>
              </a:defRPr>
            </a:lvl3pPr>
            <a:lvl4pPr indent="0" eaLnBrk="1" fontAlgn="auto" latinLnBrk="0" hangingPunct="1">
              <a:defRPr>
                <a:latin typeface="微软雅黑" panose="020B0503020204020204" charset="-122"/>
                <a:ea typeface="微软雅黑" panose="020B0503020204020204" charset="-122"/>
              </a:defRPr>
            </a:lvl4pPr>
            <a:lvl5pPr indent="0" eaLnBrk="1" fontAlgn="auto" latinLnBrk="0" hangingPunct="1">
              <a:defRPr>
                <a:latin typeface="微软雅黑" panose="020B0503020204020204" charset="-122"/>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502448" y="952508"/>
            <a:ext cx="8139178" cy="5388907"/>
          </a:xfrm>
        </p:spPr>
        <p:txBody>
          <a:bodyPr/>
          <a:lstStyle>
            <a:lvl1pPr>
              <a:defRPr>
                <a:latin typeface="微软雅黑" panose="020B0503020204020204" charset="-122"/>
                <a:ea typeface="微软雅黑" panose="020B0503020204020204" charset="-122"/>
              </a:defRPr>
            </a:lvl1pPr>
            <a:lvl2pPr>
              <a:defRPr>
                <a:latin typeface="微软雅黑" panose="020B0503020204020204" charset="-122"/>
                <a:ea typeface="微软雅黑" panose="020B0503020204020204" charset="-122"/>
              </a:defRPr>
            </a:lvl2pPr>
            <a:lvl3pPr>
              <a:defRPr>
                <a:latin typeface="微软雅黑" panose="020B0503020204020204" charset="-122"/>
                <a:ea typeface="微软雅黑" panose="020B0503020204020204" charset="-122"/>
              </a:defRPr>
            </a:lvl3pPr>
            <a:lvl4pPr>
              <a:defRPr>
                <a:latin typeface="微软雅黑" panose="020B0503020204020204" charset="-122"/>
                <a:ea typeface="微软雅黑" panose="020B0503020204020204" charset="-122"/>
              </a:defRPr>
            </a:lvl4pPr>
            <a:lvl5pPr>
              <a:defRPr>
                <a:latin typeface="微软雅黑" panose="020B0503020204020204" charset="-122"/>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末尾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矩形 5"/>
          <p:cNvSpPr/>
          <p:nvPr>
            <p:custDataLst>
              <p:tags r:id="rId3"/>
            </p:custDataLst>
          </p:nvPr>
        </p:nvSpPr>
        <p:spPr>
          <a:xfrm>
            <a:off x="-9956" y="-12428"/>
            <a:ext cx="9150216" cy="6870428"/>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zh-CN" altLang="en-US" sz="1350" dirty="0"/>
          </a:p>
        </p:txBody>
      </p:sp>
      <p:grpSp>
        <p:nvGrpSpPr>
          <p:cNvPr id="8" name="组合 7"/>
          <p:cNvGrpSpPr/>
          <p:nvPr>
            <p:custDataLst>
              <p:tags r:id="rId4"/>
            </p:custDataLst>
          </p:nvPr>
        </p:nvGrpSpPr>
        <p:grpSpPr>
          <a:xfrm flipH="1">
            <a:off x="0" y="-12427"/>
            <a:ext cx="4737485" cy="6870427"/>
            <a:chOff x="5880116" y="-12427"/>
            <a:chExt cx="6316647" cy="6870427"/>
          </a:xfrm>
        </p:grpSpPr>
        <p:sp>
          <p:nvSpPr>
            <p:cNvPr id="40" name="等腰三角形 39"/>
            <p:cNvSpPr/>
            <p:nvPr>
              <p:custDataLst>
                <p:tags r:id="rId5"/>
              </p:custDataLst>
            </p:nvPr>
          </p:nvSpPr>
          <p:spPr>
            <a:xfrm>
              <a:off x="5903686" y="6267450"/>
              <a:ext cx="685038" cy="59055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3" name="等腰三角形 72"/>
            <p:cNvSpPr/>
            <p:nvPr>
              <p:custDataLst>
                <p:tags r:id="rId6"/>
              </p:custDataLst>
            </p:nvPr>
          </p:nvSpPr>
          <p:spPr>
            <a:xfrm flipV="1">
              <a:off x="6246205" y="6267450"/>
              <a:ext cx="685038" cy="590550"/>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4" name="等腰三角形 73"/>
            <p:cNvSpPr/>
            <p:nvPr>
              <p:custDataLst>
                <p:tags r:id="rId7"/>
              </p:custDataLst>
            </p:nvPr>
          </p:nvSpPr>
          <p:spPr>
            <a:xfrm>
              <a:off x="6583077" y="6267450"/>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5" name="等腰三角形 74"/>
            <p:cNvSpPr/>
            <p:nvPr>
              <p:custDataLst>
                <p:tags r:id="rId8"/>
              </p:custDataLst>
            </p:nvPr>
          </p:nvSpPr>
          <p:spPr>
            <a:xfrm flipV="1">
              <a:off x="5880116" y="4513457"/>
              <a:ext cx="2719668" cy="2344541"/>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6" name="等腰三角形 75"/>
            <p:cNvSpPr/>
            <p:nvPr>
              <p:custDataLst>
                <p:tags r:id="rId9"/>
              </p:custDataLst>
            </p:nvPr>
          </p:nvSpPr>
          <p:spPr>
            <a:xfrm>
              <a:off x="7238709" y="6267450"/>
              <a:ext cx="685038" cy="590550"/>
            </a:xfrm>
            <a:prstGeom prs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7" name="等腰三角形 76"/>
            <p:cNvSpPr/>
            <p:nvPr>
              <p:custDataLst>
                <p:tags r:id="rId10"/>
              </p:custDataLst>
            </p:nvPr>
          </p:nvSpPr>
          <p:spPr>
            <a:xfrm flipV="1">
              <a:off x="7581228" y="6267450"/>
              <a:ext cx="685038" cy="590550"/>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8" name="等腰三角形 77"/>
            <p:cNvSpPr/>
            <p:nvPr>
              <p:custDataLst>
                <p:tags r:id="rId11"/>
              </p:custDataLst>
            </p:nvPr>
          </p:nvSpPr>
          <p:spPr>
            <a:xfrm>
              <a:off x="7910480" y="6267450"/>
              <a:ext cx="685038" cy="59055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9" name="等腰三角形 78"/>
            <p:cNvSpPr/>
            <p:nvPr>
              <p:custDataLst>
                <p:tags r:id="rId12"/>
              </p:custDataLst>
            </p:nvPr>
          </p:nvSpPr>
          <p:spPr>
            <a:xfrm>
              <a:off x="7578182" y="5676900"/>
              <a:ext cx="685038" cy="590550"/>
            </a:xfrm>
            <a:prstGeom prs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80" name="等腰三角形 79"/>
            <p:cNvSpPr/>
            <p:nvPr>
              <p:custDataLst>
                <p:tags r:id="rId13"/>
              </p:custDataLst>
            </p:nvPr>
          </p:nvSpPr>
          <p:spPr>
            <a:xfrm flipV="1">
              <a:off x="8248143" y="6267450"/>
              <a:ext cx="685038" cy="590550"/>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81" name="等腰三角形 80"/>
            <p:cNvSpPr/>
            <p:nvPr>
              <p:custDataLst>
                <p:tags r:id="rId14"/>
              </p:custDataLst>
            </p:nvPr>
          </p:nvSpPr>
          <p:spPr>
            <a:xfrm>
              <a:off x="8588281" y="6267450"/>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82" name="等腰三角形 81"/>
            <p:cNvSpPr/>
            <p:nvPr>
              <p:custDataLst>
                <p:tags r:id="rId15"/>
              </p:custDataLst>
            </p:nvPr>
          </p:nvSpPr>
          <p:spPr>
            <a:xfrm>
              <a:off x="8255983" y="5676900"/>
              <a:ext cx="685038" cy="59055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83" name="等腰三角形 82"/>
            <p:cNvSpPr/>
            <p:nvPr>
              <p:custDataLst>
                <p:tags r:id="rId16"/>
              </p:custDataLst>
            </p:nvPr>
          </p:nvSpPr>
          <p:spPr>
            <a:xfrm flipV="1">
              <a:off x="8922233" y="6267450"/>
              <a:ext cx="685038" cy="590550"/>
            </a:xfrm>
            <a:prstGeom prs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84" name="等腰三角形 83"/>
            <p:cNvSpPr/>
            <p:nvPr>
              <p:custDataLst>
                <p:tags r:id="rId17"/>
              </p:custDataLst>
            </p:nvPr>
          </p:nvSpPr>
          <p:spPr>
            <a:xfrm>
              <a:off x="9252846" y="6267450"/>
              <a:ext cx="685038" cy="590550"/>
            </a:xfrm>
            <a:prstGeom prs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85" name="等腰三角形 84"/>
            <p:cNvSpPr/>
            <p:nvPr>
              <p:custDataLst>
                <p:tags r:id="rId18"/>
              </p:custDataLst>
            </p:nvPr>
          </p:nvSpPr>
          <p:spPr>
            <a:xfrm>
              <a:off x="8919187" y="5676900"/>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86" name="等腰三角形 85"/>
            <p:cNvSpPr/>
            <p:nvPr>
              <p:custDataLst>
                <p:tags r:id="rId19"/>
              </p:custDataLst>
            </p:nvPr>
          </p:nvSpPr>
          <p:spPr>
            <a:xfrm flipV="1">
              <a:off x="8587616" y="5684520"/>
              <a:ext cx="685038" cy="590550"/>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87" name="等腰三角形 86"/>
            <p:cNvSpPr/>
            <p:nvPr>
              <p:custDataLst>
                <p:tags r:id="rId20"/>
              </p:custDataLst>
            </p:nvPr>
          </p:nvSpPr>
          <p:spPr>
            <a:xfrm>
              <a:off x="8583073" y="5093970"/>
              <a:ext cx="685038" cy="59055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88" name="等腰三角形 87"/>
            <p:cNvSpPr/>
            <p:nvPr>
              <p:custDataLst>
                <p:tags r:id="rId21"/>
              </p:custDataLst>
            </p:nvPr>
          </p:nvSpPr>
          <p:spPr>
            <a:xfrm flipV="1">
              <a:off x="7913280" y="5690476"/>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50" dirty="0"/>
                <a:t> </a:t>
              </a:r>
              <a:endParaRPr lang="zh-CN" altLang="en-US" sz="1350" dirty="0"/>
            </a:p>
          </p:txBody>
        </p:sp>
        <p:sp>
          <p:nvSpPr>
            <p:cNvPr id="89" name="等腰三角形 88"/>
            <p:cNvSpPr/>
            <p:nvPr>
              <p:custDataLst>
                <p:tags r:id="rId22"/>
              </p:custDataLst>
            </p:nvPr>
          </p:nvSpPr>
          <p:spPr>
            <a:xfrm>
              <a:off x="7910446" y="5100248"/>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90" name="等腰三角形 89"/>
            <p:cNvSpPr/>
            <p:nvPr>
              <p:custDataLst>
                <p:tags r:id="rId23"/>
              </p:custDataLst>
            </p:nvPr>
          </p:nvSpPr>
          <p:spPr>
            <a:xfrm flipV="1">
              <a:off x="8241676" y="5116113"/>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50" dirty="0"/>
                <a:t>         </a:t>
              </a:r>
              <a:endParaRPr lang="zh-CN" altLang="en-US" sz="1350" dirty="0"/>
            </a:p>
          </p:txBody>
        </p:sp>
        <p:sp>
          <p:nvSpPr>
            <p:cNvPr id="91" name="等腰三角形 90"/>
            <p:cNvSpPr/>
            <p:nvPr>
              <p:custDataLst>
                <p:tags r:id="rId24"/>
              </p:custDataLst>
            </p:nvPr>
          </p:nvSpPr>
          <p:spPr>
            <a:xfrm>
              <a:off x="8244057" y="4527082"/>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92" name="等腰三角形 91"/>
            <p:cNvSpPr/>
            <p:nvPr>
              <p:custDataLst>
                <p:tags r:id="rId25"/>
              </p:custDataLst>
            </p:nvPr>
          </p:nvSpPr>
          <p:spPr>
            <a:xfrm flipV="1">
              <a:off x="8578694" y="4529820"/>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93" name="任意多边形: 形状 92"/>
            <p:cNvSpPr/>
            <p:nvPr>
              <p:custDataLst>
                <p:tags r:id="rId26"/>
              </p:custDataLst>
            </p:nvPr>
          </p:nvSpPr>
          <p:spPr>
            <a:xfrm>
              <a:off x="7218860" y="-12427"/>
              <a:ext cx="4973140" cy="4533554"/>
            </a:xfrm>
            <a:custGeom>
              <a:avLst/>
              <a:gdLst>
                <a:gd name="connsiteX0" fmla="*/ 2629462 w 4973140"/>
                <a:gd name="connsiteY0" fmla="*/ 0 h 4533554"/>
                <a:gd name="connsiteX1" fmla="*/ 3492230 w 4973140"/>
                <a:gd name="connsiteY1" fmla="*/ 0 h 4533554"/>
                <a:gd name="connsiteX2" fmla="*/ 4973140 w 4973140"/>
                <a:gd name="connsiteY2" fmla="*/ 2553293 h 4533554"/>
                <a:gd name="connsiteX3" fmla="*/ 4973140 w 4973140"/>
                <a:gd name="connsiteY3" fmla="*/ 4533554 h 4533554"/>
                <a:gd name="connsiteX4" fmla="*/ 0 w 4973140"/>
                <a:gd name="connsiteY4" fmla="*/ 4533554 h 45335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73140" h="4533554">
                  <a:moveTo>
                    <a:pt x="2629462" y="0"/>
                  </a:moveTo>
                  <a:lnTo>
                    <a:pt x="3492230" y="0"/>
                  </a:lnTo>
                  <a:lnTo>
                    <a:pt x="4973140" y="2553293"/>
                  </a:lnTo>
                  <a:lnTo>
                    <a:pt x="4973140" y="4533554"/>
                  </a:lnTo>
                  <a:lnTo>
                    <a:pt x="0" y="453355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94" name="等腰三角形 93"/>
            <p:cNvSpPr/>
            <p:nvPr>
              <p:custDataLst>
                <p:tags r:id="rId27"/>
              </p:custDataLst>
            </p:nvPr>
          </p:nvSpPr>
          <p:spPr>
            <a:xfrm>
              <a:off x="8586998" y="3941353"/>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95" name="等腰三角形 94"/>
            <p:cNvSpPr/>
            <p:nvPr>
              <p:custDataLst>
                <p:tags r:id="rId28"/>
              </p:custDataLst>
            </p:nvPr>
          </p:nvSpPr>
          <p:spPr>
            <a:xfrm flipV="1">
              <a:off x="8620825" y="3436558"/>
              <a:ext cx="1272515" cy="1096996"/>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50" dirty="0"/>
                <a:t>         </a:t>
              </a:r>
              <a:endParaRPr lang="zh-CN" altLang="en-US" sz="1350" dirty="0"/>
            </a:p>
          </p:txBody>
        </p:sp>
        <p:sp>
          <p:nvSpPr>
            <p:cNvPr id="96" name="等腰三角形 95"/>
            <p:cNvSpPr/>
            <p:nvPr>
              <p:custDataLst>
                <p:tags r:id="rId29"/>
              </p:custDataLst>
            </p:nvPr>
          </p:nvSpPr>
          <p:spPr>
            <a:xfrm>
              <a:off x="9208302" y="2853084"/>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97" name="任意多边形: 形状 96"/>
            <p:cNvSpPr/>
            <p:nvPr>
              <p:custDataLst>
                <p:tags r:id="rId30"/>
              </p:custDataLst>
            </p:nvPr>
          </p:nvSpPr>
          <p:spPr>
            <a:xfrm flipV="1">
              <a:off x="10706723" y="-12427"/>
              <a:ext cx="1490040" cy="2569033"/>
            </a:xfrm>
            <a:custGeom>
              <a:avLst/>
              <a:gdLst>
                <a:gd name="connsiteX0" fmla="*/ 0 w 1490040"/>
                <a:gd name="connsiteY0" fmla="*/ 2569033 h 2569033"/>
                <a:gd name="connsiteX1" fmla="*/ 1490040 w 1490040"/>
                <a:gd name="connsiteY1" fmla="*/ 2569033 h 2569033"/>
                <a:gd name="connsiteX2" fmla="*/ 1490040 w 1490040"/>
                <a:gd name="connsiteY2" fmla="*/ 0 h 2569033"/>
              </a:gdLst>
              <a:ahLst/>
              <a:cxnLst>
                <a:cxn ang="0">
                  <a:pos x="connsiteX0" y="connsiteY0"/>
                </a:cxn>
                <a:cxn ang="0">
                  <a:pos x="connsiteX1" y="connsiteY1"/>
                </a:cxn>
                <a:cxn ang="0">
                  <a:pos x="connsiteX2" y="connsiteY2"/>
                </a:cxn>
              </a:cxnLst>
              <a:rect l="l" t="t" r="r" b="b"/>
              <a:pathLst>
                <a:path w="1490040" h="2569033">
                  <a:moveTo>
                    <a:pt x="0" y="2569033"/>
                  </a:moveTo>
                  <a:lnTo>
                    <a:pt x="1490040" y="2569033"/>
                  </a:lnTo>
                  <a:lnTo>
                    <a:pt x="149004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98" name="任意多边形: 形状 97"/>
            <p:cNvSpPr/>
            <p:nvPr>
              <p:custDataLst>
                <p:tags r:id="rId31"/>
              </p:custDataLst>
            </p:nvPr>
          </p:nvSpPr>
          <p:spPr>
            <a:xfrm flipV="1">
              <a:off x="11592200" y="4523679"/>
              <a:ext cx="596274" cy="1028058"/>
            </a:xfrm>
            <a:custGeom>
              <a:avLst/>
              <a:gdLst>
                <a:gd name="connsiteX0" fmla="*/ 0 w 596274"/>
                <a:gd name="connsiteY0" fmla="*/ 1028058 h 1028058"/>
                <a:gd name="connsiteX1" fmla="*/ 596274 w 596274"/>
                <a:gd name="connsiteY1" fmla="*/ 1028058 h 1028058"/>
                <a:gd name="connsiteX2" fmla="*/ 596274 w 596274"/>
                <a:gd name="connsiteY2" fmla="*/ 0 h 1028058"/>
              </a:gdLst>
              <a:ahLst/>
              <a:cxnLst>
                <a:cxn ang="0">
                  <a:pos x="connsiteX0" y="connsiteY0"/>
                </a:cxn>
                <a:cxn ang="0">
                  <a:pos x="connsiteX1" y="connsiteY1"/>
                </a:cxn>
                <a:cxn ang="0">
                  <a:pos x="connsiteX2" y="connsiteY2"/>
                </a:cxn>
              </a:cxnLst>
              <a:rect l="l" t="t" r="r" b="b"/>
              <a:pathLst>
                <a:path w="596274" h="1028058">
                  <a:moveTo>
                    <a:pt x="0" y="1028058"/>
                  </a:moveTo>
                  <a:lnTo>
                    <a:pt x="596274" y="1028058"/>
                  </a:lnTo>
                  <a:lnTo>
                    <a:pt x="596274"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99" name="等腰三角形 98"/>
            <p:cNvSpPr/>
            <p:nvPr>
              <p:custDataLst>
                <p:tags r:id="rId32"/>
              </p:custDataLst>
            </p:nvPr>
          </p:nvSpPr>
          <p:spPr>
            <a:xfrm>
              <a:off x="11017611" y="6267450"/>
              <a:ext cx="685038" cy="59055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00" name="等腰三角形 99"/>
            <p:cNvSpPr/>
            <p:nvPr>
              <p:custDataLst>
                <p:tags r:id="rId33"/>
              </p:custDataLst>
            </p:nvPr>
          </p:nvSpPr>
          <p:spPr>
            <a:xfrm flipV="1">
              <a:off x="11355274" y="6267450"/>
              <a:ext cx="685038" cy="590550"/>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01" name="任意多边形: 形状 100"/>
            <p:cNvSpPr/>
            <p:nvPr>
              <p:custDataLst>
                <p:tags r:id="rId34"/>
              </p:custDataLst>
            </p:nvPr>
          </p:nvSpPr>
          <p:spPr>
            <a:xfrm>
              <a:off x="11695412" y="6267450"/>
              <a:ext cx="493062" cy="590550"/>
            </a:xfrm>
            <a:custGeom>
              <a:avLst/>
              <a:gdLst>
                <a:gd name="connsiteX0" fmla="*/ 342519 w 493062"/>
                <a:gd name="connsiteY0" fmla="*/ 0 h 590550"/>
                <a:gd name="connsiteX1" fmla="*/ 493062 w 493062"/>
                <a:gd name="connsiteY1" fmla="*/ 259557 h 590550"/>
                <a:gd name="connsiteX2" fmla="*/ 493062 w 493062"/>
                <a:gd name="connsiteY2" fmla="*/ 590550 h 590550"/>
                <a:gd name="connsiteX3" fmla="*/ 0 w 493062"/>
                <a:gd name="connsiteY3" fmla="*/ 590550 h 590550"/>
              </a:gdLst>
              <a:ahLst/>
              <a:cxnLst>
                <a:cxn ang="0">
                  <a:pos x="connsiteX0" y="connsiteY0"/>
                </a:cxn>
                <a:cxn ang="0">
                  <a:pos x="connsiteX1" y="connsiteY1"/>
                </a:cxn>
                <a:cxn ang="0">
                  <a:pos x="connsiteX2" y="connsiteY2"/>
                </a:cxn>
                <a:cxn ang="0">
                  <a:pos x="connsiteX3" y="connsiteY3"/>
                </a:cxn>
              </a:cxnLst>
              <a:rect l="l" t="t" r="r" b="b"/>
              <a:pathLst>
                <a:path w="493062" h="590550">
                  <a:moveTo>
                    <a:pt x="342519" y="0"/>
                  </a:moveTo>
                  <a:lnTo>
                    <a:pt x="493062" y="259557"/>
                  </a:lnTo>
                  <a:lnTo>
                    <a:pt x="493062" y="590550"/>
                  </a:lnTo>
                  <a:lnTo>
                    <a:pt x="0" y="59055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02" name="等腰三角形 101"/>
            <p:cNvSpPr/>
            <p:nvPr>
              <p:custDataLst>
                <p:tags r:id="rId35"/>
              </p:custDataLst>
            </p:nvPr>
          </p:nvSpPr>
          <p:spPr>
            <a:xfrm>
              <a:off x="11352228" y="5676900"/>
              <a:ext cx="685038" cy="59055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nvGrpSpPr>
            <p:cNvPr id="103" name="组合 102"/>
            <p:cNvGrpSpPr/>
            <p:nvPr/>
          </p:nvGrpSpPr>
          <p:grpSpPr>
            <a:xfrm>
              <a:off x="10662730" y="276128"/>
              <a:ext cx="1063929" cy="351879"/>
              <a:chOff x="3021012" y="8350250"/>
              <a:chExt cx="5092701" cy="1684338"/>
            </a:xfrm>
            <a:solidFill>
              <a:schemeClr val="bg1">
                <a:lumMod val="95000"/>
                <a:alpha val="20000"/>
              </a:schemeClr>
            </a:solidFill>
          </p:grpSpPr>
          <p:sp>
            <p:nvSpPr>
              <p:cNvPr id="104" name="Rectangle 5"/>
              <p:cNvSpPr>
                <a:spLocks noChangeArrowheads="1"/>
              </p:cNvSpPr>
              <p:nvPr>
                <p:custDataLst>
                  <p:tags r:id="rId36"/>
                </p:custDataLst>
              </p:nvPr>
            </p:nvSpPr>
            <p:spPr bwMode="auto">
              <a:xfrm>
                <a:off x="5016500" y="8580438"/>
                <a:ext cx="295275" cy="10858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solidFill>
                    <a:schemeClr val="accent6">
                      <a:lumMod val="75000"/>
                    </a:schemeClr>
                  </a:solidFill>
                </a:endParaRPr>
              </a:p>
            </p:txBody>
          </p:sp>
          <p:sp>
            <p:nvSpPr>
              <p:cNvPr id="105" name="Freeform 6"/>
              <p:cNvSpPr>
                <a:spLocks noEditPoints="1"/>
              </p:cNvSpPr>
              <p:nvPr>
                <p:custDataLst>
                  <p:tags r:id="rId37"/>
                </p:custDataLst>
              </p:nvPr>
            </p:nvSpPr>
            <p:spPr bwMode="auto">
              <a:xfrm>
                <a:off x="5438775" y="8856663"/>
                <a:ext cx="831850" cy="823913"/>
              </a:xfrm>
              <a:custGeom>
                <a:avLst/>
                <a:gdLst>
                  <a:gd name="T0" fmla="*/ 197 w 387"/>
                  <a:gd name="T1" fmla="*/ 0 h 383"/>
                  <a:gd name="T2" fmla="*/ 331 w 387"/>
                  <a:gd name="T3" fmla="*/ 57 h 383"/>
                  <a:gd name="T4" fmla="*/ 387 w 387"/>
                  <a:gd name="T5" fmla="*/ 192 h 383"/>
                  <a:gd name="T6" fmla="*/ 330 w 387"/>
                  <a:gd name="T7" fmla="*/ 327 h 383"/>
                  <a:gd name="T8" fmla="*/ 194 w 387"/>
                  <a:gd name="T9" fmla="*/ 383 h 383"/>
                  <a:gd name="T10" fmla="*/ 57 w 387"/>
                  <a:gd name="T11" fmla="*/ 327 h 383"/>
                  <a:gd name="T12" fmla="*/ 0 w 387"/>
                  <a:gd name="T13" fmla="*/ 192 h 383"/>
                  <a:gd name="T14" fmla="*/ 57 w 387"/>
                  <a:gd name="T15" fmla="*/ 56 h 383"/>
                  <a:gd name="T16" fmla="*/ 197 w 387"/>
                  <a:gd name="T17" fmla="*/ 0 h 383"/>
                  <a:gd name="T18" fmla="*/ 193 w 387"/>
                  <a:gd name="T19" fmla="*/ 137 h 383"/>
                  <a:gd name="T20" fmla="*/ 156 w 387"/>
                  <a:gd name="T21" fmla="*/ 153 h 383"/>
                  <a:gd name="T22" fmla="*/ 140 w 387"/>
                  <a:gd name="T23" fmla="*/ 192 h 383"/>
                  <a:gd name="T24" fmla="*/ 156 w 387"/>
                  <a:gd name="T25" fmla="*/ 231 h 383"/>
                  <a:gd name="T26" fmla="*/ 193 w 387"/>
                  <a:gd name="T27" fmla="*/ 247 h 383"/>
                  <a:gd name="T28" fmla="*/ 231 w 387"/>
                  <a:gd name="T29" fmla="*/ 231 h 383"/>
                  <a:gd name="T30" fmla="*/ 247 w 387"/>
                  <a:gd name="T31" fmla="*/ 192 h 383"/>
                  <a:gd name="T32" fmla="*/ 231 w 387"/>
                  <a:gd name="T33" fmla="*/ 153 h 383"/>
                  <a:gd name="T34" fmla="*/ 193 w 387"/>
                  <a:gd name="T35" fmla="*/ 137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7" h="383">
                    <a:moveTo>
                      <a:pt x="197" y="0"/>
                    </a:moveTo>
                    <a:cubicBezTo>
                      <a:pt x="249" y="0"/>
                      <a:pt x="294" y="19"/>
                      <a:pt x="331" y="57"/>
                    </a:cubicBezTo>
                    <a:cubicBezTo>
                      <a:pt x="368" y="94"/>
                      <a:pt x="387" y="139"/>
                      <a:pt x="387" y="192"/>
                    </a:cubicBezTo>
                    <a:cubicBezTo>
                      <a:pt x="387" y="245"/>
                      <a:pt x="368" y="290"/>
                      <a:pt x="330" y="327"/>
                    </a:cubicBezTo>
                    <a:cubicBezTo>
                      <a:pt x="293" y="365"/>
                      <a:pt x="247" y="383"/>
                      <a:pt x="194" y="383"/>
                    </a:cubicBezTo>
                    <a:cubicBezTo>
                      <a:pt x="140" y="383"/>
                      <a:pt x="95" y="365"/>
                      <a:pt x="57" y="327"/>
                    </a:cubicBezTo>
                    <a:cubicBezTo>
                      <a:pt x="19" y="290"/>
                      <a:pt x="0" y="244"/>
                      <a:pt x="0" y="192"/>
                    </a:cubicBezTo>
                    <a:cubicBezTo>
                      <a:pt x="0" y="138"/>
                      <a:pt x="19" y="92"/>
                      <a:pt x="57" y="56"/>
                    </a:cubicBezTo>
                    <a:cubicBezTo>
                      <a:pt x="95" y="19"/>
                      <a:pt x="141" y="0"/>
                      <a:pt x="197" y="0"/>
                    </a:cubicBezTo>
                    <a:close/>
                    <a:moveTo>
                      <a:pt x="193" y="137"/>
                    </a:moveTo>
                    <a:cubicBezTo>
                      <a:pt x="178" y="137"/>
                      <a:pt x="166" y="142"/>
                      <a:pt x="156" y="153"/>
                    </a:cubicBezTo>
                    <a:cubicBezTo>
                      <a:pt x="145" y="163"/>
                      <a:pt x="140" y="176"/>
                      <a:pt x="140" y="192"/>
                    </a:cubicBezTo>
                    <a:cubicBezTo>
                      <a:pt x="140" y="207"/>
                      <a:pt x="145" y="220"/>
                      <a:pt x="156" y="231"/>
                    </a:cubicBezTo>
                    <a:cubicBezTo>
                      <a:pt x="166" y="242"/>
                      <a:pt x="179" y="247"/>
                      <a:pt x="193" y="247"/>
                    </a:cubicBezTo>
                    <a:cubicBezTo>
                      <a:pt x="208" y="247"/>
                      <a:pt x="221" y="242"/>
                      <a:pt x="231" y="231"/>
                    </a:cubicBezTo>
                    <a:cubicBezTo>
                      <a:pt x="241" y="220"/>
                      <a:pt x="247" y="207"/>
                      <a:pt x="247" y="192"/>
                    </a:cubicBezTo>
                    <a:cubicBezTo>
                      <a:pt x="247" y="176"/>
                      <a:pt x="242" y="163"/>
                      <a:pt x="231" y="153"/>
                    </a:cubicBezTo>
                    <a:cubicBezTo>
                      <a:pt x="221" y="142"/>
                      <a:pt x="208" y="137"/>
                      <a:pt x="193" y="13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solidFill>
                    <a:schemeClr val="accent6">
                      <a:lumMod val="75000"/>
                    </a:schemeClr>
                  </a:solidFill>
                </a:endParaRPr>
              </a:p>
            </p:txBody>
          </p:sp>
          <p:sp>
            <p:nvSpPr>
              <p:cNvPr id="106" name="Freeform 7"/>
              <p:cNvSpPr/>
              <p:nvPr>
                <p:custDataLst>
                  <p:tags r:id="rId38"/>
                </p:custDataLst>
              </p:nvPr>
            </p:nvSpPr>
            <p:spPr bwMode="auto">
              <a:xfrm>
                <a:off x="6350000" y="8856663"/>
                <a:ext cx="804863" cy="1177925"/>
              </a:xfrm>
              <a:custGeom>
                <a:avLst/>
                <a:gdLst>
                  <a:gd name="T0" fmla="*/ 217 w 375"/>
                  <a:gd name="T1" fmla="*/ 224 h 547"/>
                  <a:gd name="T2" fmla="*/ 217 w 375"/>
                  <a:gd name="T3" fmla="*/ 351 h 547"/>
                  <a:gd name="T4" fmla="*/ 160 w 375"/>
                  <a:gd name="T5" fmla="*/ 362 h 547"/>
                  <a:gd name="T6" fmla="*/ 47 w 375"/>
                  <a:gd name="T7" fmla="*/ 311 h 547"/>
                  <a:gd name="T8" fmla="*/ 0 w 375"/>
                  <a:gd name="T9" fmla="*/ 188 h 547"/>
                  <a:gd name="T10" fmla="*/ 56 w 375"/>
                  <a:gd name="T11" fmla="*/ 55 h 547"/>
                  <a:gd name="T12" fmla="*/ 193 w 375"/>
                  <a:gd name="T13" fmla="*/ 0 h 547"/>
                  <a:gd name="T14" fmla="*/ 276 w 375"/>
                  <a:gd name="T15" fmla="*/ 18 h 547"/>
                  <a:gd name="T16" fmla="*/ 338 w 375"/>
                  <a:gd name="T17" fmla="*/ 64 h 547"/>
                  <a:gd name="T18" fmla="*/ 375 w 375"/>
                  <a:gd name="T19" fmla="*/ 204 h 547"/>
                  <a:gd name="T20" fmla="*/ 375 w 375"/>
                  <a:gd name="T21" fmla="*/ 326 h 547"/>
                  <a:gd name="T22" fmla="*/ 319 w 375"/>
                  <a:gd name="T23" fmla="*/ 485 h 547"/>
                  <a:gd name="T24" fmla="*/ 174 w 375"/>
                  <a:gd name="T25" fmla="*/ 547 h 547"/>
                  <a:gd name="T26" fmla="*/ 105 w 375"/>
                  <a:gd name="T27" fmla="*/ 533 h 547"/>
                  <a:gd name="T28" fmla="*/ 105 w 375"/>
                  <a:gd name="T29" fmla="*/ 408 h 547"/>
                  <a:gd name="T30" fmla="*/ 159 w 375"/>
                  <a:gd name="T31" fmla="*/ 423 h 547"/>
                  <a:gd name="T32" fmla="*/ 217 w 375"/>
                  <a:gd name="T33" fmla="*/ 398 h 547"/>
                  <a:gd name="T34" fmla="*/ 237 w 375"/>
                  <a:gd name="T35" fmla="*/ 328 h 547"/>
                  <a:gd name="T36" fmla="*/ 237 w 375"/>
                  <a:gd name="T37" fmla="*/ 189 h 547"/>
                  <a:gd name="T38" fmla="*/ 190 w 375"/>
                  <a:gd name="T39" fmla="*/ 131 h 547"/>
                  <a:gd name="T40" fmla="*/ 155 w 375"/>
                  <a:gd name="T41" fmla="*/ 147 h 547"/>
                  <a:gd name="T42" fmla="*/ 140 w 375"/>
                  <a:gd name="T43" fmla="*/ 182 h 547"/>
                  <a:gd name="T44" fmla="*/ 155 w 375"/>
                  <a:gd name="T45" fmla="*/ 217 h 547"/>
                  <a:gd name="T46" fmla="*/ 190 w 375"/>
                  <a:gd name="T47" fmla="*/ 231 h 547"/>
                  <a:gd name="T48" fmla="*/ 217 w 375"/>
                  <a:gd name="T49" fmla="*/ 224 h 5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75" h="547">
                    <a:moveTo>
                      <a:pt x="217" y="224"/>
                    </a:moveTo>
                    <a:cubicBezTo>
                      <a:pt x="217" y="351"/>
                      <a:pt x="217" y="351"/>
                      <a:pt x="217" y="351"/>
                    </a:cubicBezTo>
                    <a:cubicBezTo>
                      <a:pt x="197" y="358"/>
                      <a:pt x="178" y="362"/>
                      <a:pt x="160" y="362"/>
                    </a:cubicBezTo>
                    <a:cubicBezTo>
                      <a:pt x="115" y="362"/>
                      <a:pt x="77" y="345"/>
                      <a:pt x="47" y="311"/>
                    </a:cubicBezTo>
                    <a:cubicBezTo>
                      <a:pt x="16" y="278"/>
                      <a:pt x="0" y="237"/>
                      <a:pt x="0" y="188"/>
                    </a:cubicBezTo>
                    <a:cubicBezTo>
                      <a:pt x="0" y="135"/>
                      <a:pt x="19" y="91"/>
                      <a:pt x="56" y="55"/>
                    </a:cubicBezTo>
                    <a:cubicBezTo>
                      <a:pt x="93" y="18"/>
                      <a:pt x="139" y="0"/>
                      <a:pt x="193" y="0"/>
                    </a:cubicBezTo>
                    <a:cubicBezTo>
                      <a:pt x="222" y="0"/>
                      <a:pt x="249" y="6"/>
                      <a:pt x="276" y="18"/>
                    </a:cubicBezTo>
                    <a:cubicBezTo>
                      <a:pt x="302" y="29"/>
                      <a:pt x="323" y="45"/>
                      <a:pt x="338" y="64"/>
                    </a:cubicBezTo>
                    <a:cubicBezTo>
                      <a:pt x="363" y="96"/>
                      <a:pt x="375" y="143"/>
                      <a:pt x="375" y="204"/>
                    </a:cubicBezTo>
                    <a:cubicBezTo>
                      <a:pt x="375" y="326"/>
                      <a:pt x="375" y="326"/>
                      <a:pt x="375" y="326"/>
                    </a:cubicBezTo>
                    <a:cubicBezTo>
                      <a:pt x="375" y="391"/>
                      <a:pt x="357" y="445"/>
                      <a:pt x="319" y="485"/>
                    </a:cubicBezTo>
                    <a:cubicBezTo>
                      <a:pt x="282" y="526"/>
                      <a:pt x="233" y="547"/>
                      <a:pt x="174" y="547"/>
                    </a:cubicBezTo>
                    <a:cubicBezTo>
                      <a:pt x="155" y="547"/>
                      <a:pt x="132" y="542"/>
                      <a:pt x="105" y="533"/>
                    </a:cubicBezTo>
                    <a:cubicBezTo>
                      <a:pt x="105" y="408"/>
                      <a:pt x="105" y="408"/>
                      <a:pt x="105" y="408"/>
                    </a:cubicBezTo>
                    <a:cubicBezTo>
                      <a:pt x="123" y="418"/>
                      <a:pt x="141" y="423"/>
                      <a:pt x="159" y="423"/>
                    </a:cubicBezTo>
                    <a:cubicBezTo>
                      <a:pt x="184" y="423"/>
                      <a:pt x="203" y="414"/>
                      <a:pt x="217" y="398"/>
                    </a:cubicBezTo>
                    <a:cubicBezTo>
                      <a:pt x="230" y="382"/>
                      <a:pt x="237" y="358"/>
                      <a:pt x="237" y="328"/>
                    </a:cubicBezTo>
                    <a:cubicBezTo>
                      <a:pt x="237" y="189"/>
                      <a:pt x="237" y="189"/>
                      <a:pt x="237" y="189"/>
                    </a:cubicBezTo>
                    <a:cubicBezTo>
                      <a:pt x="237" y="151"/>
                      <a:pt x="222" y="131"/>
                      <a:pt x="190" y="131"/>
                    </a:cubicBezTo>
                    <a:cubicBezTo>
                      <a:pt x="177" y="131"/>
                      <a:pt x="165" y="137"/>
                      <a:pt x="155" y="147"/>
                    </a:cubicBezTo>
                    <a:cubicBezTo>
                      <a:pt x="145" y="157"/>
                      <a:pt x="140" y="169"/>
                      <a:pt x="140" y="182"/>
                    </a:cubicBezTo>
                    <a:cubicBezTo>
                      <a:pt x="140" y="196"/>
                      <a:pt x="145" y="208"/>
                      <a:pt x="155" y="217"/>
                    </a:cubicBezTo>
                    <a:cubicBezTo>
                      <a:pt x="164" y="226"/>
                      <a:pt x="176" y="231"/>
                      <a:pt x="190" y="231"/>
                    </a:cubicBezTo>
                    <a:cubicBezTo>
                      <a:pt x="199" y="231"/>
                      <a:pt x="208" y="229"/>
                      <a:pt x="217" y="2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solidFill>
                    <a:schemeClr val="accent6">
                      <a:lumMod val="75000"/>
                    </a:schemeClr>
                  </a:solidFill>
                </a:endParaRPr>
              </a:p>
            </p:txBody>
          </p:sp>
          <p:sp>
            <p:nvSpPr>
              <p:cNvPr id="107" name="Freeform 8"/>
              <p:cNvSpPr>
                <a:spLocks noEditPoints="1"/>
              </p:cNvSpPr>
              <p:nvPr>
                <p:custDataLst>
                  <p:tags r:id="rId39"/>
                </p:custDataLst>
              </p:nvPr>
            </p:nvSpPr>
            <p:spPr bwMode="auto">
              <a:xfrm>
                <a:off x="7281863" y="8856663"/>
                <a:ext cx="831850" cy="823913"/>
              </a:xfrm>
              <a:custGeom>
                <a:avLst/>
                <a:gdLst>
                  <a:gd name="T0" fmla="*/ 197 w 387"/>
                  <a:gd name="T1" fmla="*/ 0 h 383"/>
                  <a:gd name="T2" fmla="*/ 331 w 387"/>
                  <a:gd name="T3" fmla="*/ 57 h 383"/>
                  <a:gd name="T4" fmla="*/ 387 w 387"/>
                  <a:gd name="T5" fmla="*/ 192 h 383"/>
                  <a:gd name="T6" fmla="*/ 330 w 387"/>
                  <a:gd name="T7" fmla="*/ 327 h 383"/>
                  <a:gd name="T8" fmla="*/ 194 w 387"/>
                  <a:gd name="T9" fmla="*/ 383 h 383"/>
                  <a:gd name="T10" fmla="*/ 57 w 387"/>
                  <a:gd name="T11" fmla="*/ 327 h 383"/>
                  <a:gd name="T12" fmla="*/ 0 w 387"/>
                  <a:gd name="T13" fmla="*/ 192 h 383"/>
                  <a:gd name="T14" fmla="*/ 57 w 387"/>
                  <a:gd name="T15" fmla="*/ 56 h 383"/>
                  <a:gd name="T16" fmla="*/ 197 w 387"/>
                  <a:gd name="T17" fmla="*/ 0 h 383"/>
                  <a:gd name="T18" fmla="*/ 193 w 387"/>
                  <a:gd name="T19" fmla="*/ 137 h 383"/>
                  <a:gd name="T20" fmla="*/ 156 w 387"/>
                  <a:gd name="T21" fmla="*/ 153 h 383"/>
                  <a:gd name="T22" fmla="*/ 140 w 387"/>
                  <a:gd name="T23" fmla="*/ 192 h 383"/>
                  <a:gd name="T24" fmla="*/ 156 w 387"/>
                  <a:gd name="T25" fmla="*/ 231 h 383"/>
                  <a:gd name="T26" fmla="*/ 193 w 387"/>
                  <a:gd name="T27" fmla="*/ 247 h 383"/>
                  <a:gd name="T28" fmla="*/ 231 w 387"/>
                  <a:gd name="T29" fmla="*/ 231 h 383"/>
                  <a:gd name="T30" fmla="*/ 247 w 387"/>
                  <a:gd name="T31" fmla="*/ 192 h 383"/>
                  <a:gd name="T32" fmla="*/ 231 w 387"/>
                  <a:gd name="T33" fmla="*/ 153 h 383"/>
                  <a:gd name="T34" fmla="*/ 193 w 387"/>
                  <a:gd name="T35" fmla="*/ 137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7" h="383">
                    <a:moveTo>
                      <a:pt x="197" y="0"/>
                    </a:moveTo>
                    <a:cubicBezTo>
                      <a:pt x="249" y="0"/>
                      <a:pt x="294" y="19"/>
                      <a:pt x="331" y="57"/>
                    </a:cubicBezTo>
                    <a:cubicBezTo>
                      <a:pt x="368" y="94"/>
                      <a:pt x="387" y="139"/>
                      <a:pt x="387" y="192"/>
                    </a:cubicBezTo>
                    <a:cubicBezTo>
                      <a:pt x="387" y="245"/>
                      <a:pt x="368" y="290"/>
                      <a:pt x="330" y="327"/>
                    </a:cubicBezTo>
                    <a:cubicBezTo>
                      <a:pt x="293" y="365"/>
                      <a:pt x="247" y="383"/>
                      <a:pt x="194" y="383"/>
                    </a:cubicBezTo>
                    <a:cubicBezTo>
                      <a:pt x="140" y="383"/>
                      <a:pt x="95" y="365"/>
                      <a:pt x="57" y="327"/>
                    </a:cubicBezTo>
                    <a:cubicBezTo>
                      <a:pt x="19" y="290"/>
                      <a:pt x="0" y="244"/>
                      <a:pt x="0" y="192"/>
                    </a:cubicBezTo>
                    <a:cubicBezTo>
                      <a:pt x="0" y="138"/>
                      <a:pt x="19" y="92"/>
                      <a:pt x="57" y="56"/>
                    </a:cubicBezTo>
                    <a:cubicBezTo>
                      <a:pt x="95" y="19"/>
                      <a:pt x="141" y="0"/>
                      <a:pt x="197" y="0"/>
                    </a:cubicBezTo>
                    <a:close/>
                    <a:moveTo>
                      <a:pt x="193" y="137"/>
                    </a:moveTo>
                    <a:cubicBezTo>
                      <a:pt x="178" y="137"/>
                      <a:pt x="166" y="142"/>
                      <a:pt x="156" y="153"/>
                    </a:cubicBezTo>
                    <a:cubicBezTo>
                      <a:pt x="145" y="163"/>
                      <a:pt x="140" y="176"/>
                      <a:pt x="140" y="192"/>
                    </a:cubicBezTo>
                    <a:cubicBezTo>
                      <a:pt x="140" y="207"/>
                      <a:pt x="145" y="220"/>
                      <a:pt x="156" y="231"/>
                    </a:cubicBezTo>
                    <a:cubicBezTo>
                      <a:pt x="166" y="242"/>
                      <a:pt x="179" y="247"/>
                      <a:pt x="193" y="247"/>
                    </a:cubicBezTo>
                    <a:cubicBezTo>
                      <a:pt x="208" y="247"/>
                      <a:pt x="221" y="242"/>
                      <a:pt x="231" y="231"/>
                    </a:cubicBezTo>
                    <a:cubicBezTo>
                      <a:pt x="241" y="220"/>
                      <a:pt x="247" y="207"/>
                      <a:pt x="247" y="192"/>
                    </a:cubicBezTo>
                    <a:cubicBezTo>
                      <a:pt x="247" y="176"/>
                      <a:pt x="242" y="163"/>
                      <a:pt x="231" y="153"/>
                    </a:cubicBezTo>
                    <a:cubicBezTo>
                      <a:pt x="221" y="142"/>
                      <a:pt x="208" y="137"/>
                      <a:pt x="193" y="13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solidFill>
                    <a:schemeClr val="accent6">
                      <a:lumMod val="75000"/>
                    </a:schemeClr>
                  </a:solidFill>
                </a:endParaRPr>
              </a:p>
            </p:txBody>
          </p:sp>
          <p:sp>
            <p:nvSpPr>
              <p:cNvPr id="108" name="Freeform 9"/>
              <p:cNvSpPr/>
              <p:nvPr>
                <p:custDataLst>
                  <p:tags r:id="rId40"/>
                </p:custDataLst>
              </p:nvPr>
            </p:nvSpPr>
            <p:spPr bwMode="auto">
              <a:xfrm>
                <a:off x="3630613" y="9069388"/>
                <a:ext cx="227013" cy="239713"/>
              </a:xfrm>
              <a:custGeom>
                <a:avLst/>
                <a:gdLst>
                  <a:gd name="T0" fmla="*/ 53 w 106"/>
                  <a:gd name="T1" fmla="*/ 0 h 111"/>
                  <a:gd name="T2" fmla="*/ 15 w 106"/>
                  <a:gd name="T3" fmla="*/ 16 h 111"/>
                  <a:gd name="T4" fmla="*/ 0 w 106"/>
                  <a:gd name="T5" fmla="*/ 55 h 111"/>
                  <a:gd name="T6" fmla="*/ 16 w 106"/>
                  <a:gd name="T7" fmla="*/ 94 h 111"/>
                  <a:gd name="T8" fmla="*/ 53 w 106"/>
                  <a:gd name="T9" fmla="*/ 111 h 111"/>
                  <a:gd name="T10" fmla="*/ 91 w 106"/>
                  <a:gd name="T11" fmla="*/ 94 h 111"/>
                  <a:gd name="T12" fmla="*/ 106 w 106"/>
                  <a:gd name="T13" fmla="*/ 55 h 111"/>
                  <a:gd name="T14" fmla="*/ 91 w 106"/>
                  <a:gd name="T15" fmla="*/ 16 h 111"/>
                  <a:gd name="T16" fmla="*/ 53 w 106"/>
                  <a:gd name="T17"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6" h="111">
                    <a:moveTo>
                      <a:pt x="53" y="0"/>
                    </a:moveTo>
                    <a:cubicBezTo>
                      <a:pt x="38" y="0"/>
                      <a:pt x="26" y="5"/>
                      <a:pt x="15" y="16"/>
                    </a:cubicBezTo>
                    <a:cubicBezTo>
                      <a:pt x="5" y="27"/>
                      <a:pt x="0" y="40"/>
                      <a:pt x="0" y="55"/>
                    </a:cubicBezTo>
                    <a:cubicBezTo>
                      <a:pt x="0" y="71"/>
                      <a:pt x="5" y="84"/>
                      <a:pt x="16" y="94"/>
                    </a:cubicBezTo>
                    <a:cubicBezTo>
                      <a:pt x="26" y="105"/>
                      <a:pt x="38" y="111"/>
                      <a:pt x="53" y="111"/>
                    </a:cubicBezTo>
                    <a:cubicBezTo>
                      <a:pt x="68" y="111"/>
                      <a:pt x="80" y="105"/>
                      <a:pt x="91" y="94"/>
                    </a:cubicBezTo>
                    <a:cubicBezTo>
                      <a:pt x="101" y="84"/>
                      <a:pt x="106" y="71"/>
                      <a:pt x="106" y="55"/>
                    </a:cubicBezTo>
                    <a:cubicBezTo>
                      <a:pt x="106" y="40"/>
                      <a:pt x="101" y="27"/>
                      <a:pt x="91" y="16"/>
                    </a:cubicBezTo>
                    <a:cubicBezTo>
                      <a:pt x="81" y="5"/>
                      <a:pt x="68" y="0"/>
                      <a:pt x="5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solidFill>
                    <a:schemeClr val="accent6">
                      <a:lumMod val="75000"/>
                    </a:schemeClr>
                  </a:solidFill>
                </a:endParaRPr>
              </a:p>
            </p:txBody>
          </p:sp>
          <p:sp>
            <p:nvSpPr>
              <p:cNvPr id="109" name="Freeform 10"/>
              <p:cNvSpPr>
                <a:spLocks noEditPoints="1"/>
              </p:cNvSpPr>
              <p:nvPr>
                <p:custDataLst>
                  <p:tags r:id="rId41"/>
                </p:custDataLst>
              </p:nvPr>
            </p:nvSpPr>
            <p:spPr bwMode="auto">
              <a:xfrm>
                <a:off x="3021012" y="8350250"/>
                <a:ext cx="1447800" cy="1677988"/>
              </a:xfrm>
              <a:custGeom>
                <a:avLst/>
                <a:gdLst>
                  <a:gd name="T0" fmla="*/ 337 w 674"/>
                  <a:gd name="T1" fmla="*/ 0 h 779"/>
                  <a:gd name="T2" fmla="*/ 0 w 674"/>
                  <a:gd name="T3" fmla="*/ 195 h 779"/>
                  <a:gd name="T4" fmla="*/ 0 w 674"/>
                  <a:gd name="T5" fmla="*/ 584 h 779"/>
                  <a:gd name="T6" fmla="*/ 337 w 674"/>
                  <a:gd name="T7" fmla="*/ 779 h 779"/>
                  <a:gd name="T8" fmla="*/ 674 w 674"/>
                  <a:gd name="T9" fmla="*/ 584 h 779"/>
                  <a:gd name="T10" fmla="*/ 674 w 674"/>
                  <a:gd name="T11" fmla="*/ 195 h 779"/>
                  <a:gd name="T12" fmla="*/ 337 w 674"/>
                  <a:gd name="T13" fmla="*/ 0 h 779"/>
                  <a:gd name="T14" fmla="*/ 474 w 674"/>
                  <a:gd name="T15" fmla="*/ 525 h 779"/>
                  <a:gd name="T16" fmla="*/ 337 w 674"/>
                  <a:gd name="T17" fmla="*/ 581 h 779"/>
                  <a:gd name="T18" fmla="*/ 200 w 674"/>
                  <a:gd name="T19" fmla="*/ 525 h 779"/>
                  <a:gd name="T20" fmla="*/ 144 w 674"/>
                  <a:gd name="T21" fmla="*/ 389 h 779"/>
                  <a:gd name="T22" fmla="*/ 200 w 674"/>
                  <a:gd name="T23" fmla="*/ 253 h 779"/>
                  <a:gd name="T24" fmla="*/ 341 w 674"/>
                  <a:gd name="T25" fmla="*/ 198 h 779"/>
                  <a:gd name="T26" fmla="*/ 475 w 674"/>
                  <a:gd name="T27" fmla="*/ 254 h 779"/>
                  <a:gd name="T28" fmla="*/ 531 w 674"/>
                  <a:gd name="T29" fmla="*/ 389 h 779"/>
                  <a:gd name="T30" fmla="*/ 474 w 674"/>
                  <a:gd name="T31" fmla="*/ 525 h 7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74" h="779">
                    <a:moveTo>
                      <a:pt x="337" y="0"/>
                    </a:moveTo>
                    <a:cubicBezTo>
                      <a:pt x="0" y="195"/>
                      <a:pt x="0" y="195"/>
                      <a:pt x="0" y="195"/>
                    </a:cubicBezTo>
                    <a:cubicBezTo>
                      <a:pt x="0" y="584"/>
                      <a:pt x="0" y="584"/>
                      <a:pt x="0" y="584"/>
                    </a:cubicBezTo>
                    <a:cubicBezTo>
                      <a:pt x="337" y="779"/>
                      <a:pt x="337" y="779"/>
                      <a:pt x="337" y="779"/>
                    </a:cubicBezTo>
                    <a:cubicBezTo>
                      <a:pt x="674" y="584"/>
                      <a:pt x="674" y="584"/>
                      <a:pt x="674" y="584"/>
                    </a:cubicBezTo>
                    <a:cubicBezTo>
                      <a:pt x="674" y="195"/>
                      <a:pt x="674" y="195"/>
                      <a:pt x="674" y="195"/>
                    </a:cubicBezTo>
                    <a:lnTo>
                      <a:pt x="337" y="0"/>
                    </a:lnTo>
                    <a:close/>
                    <a:moveTo>
                      <a:pt x="474" y="525"/>
                    </a:moveTo>
                    <a:cubicBezTo>
                      <a:pt x="436" y="562"/>
                      <a:pt x="391" y="581"/>
                      <a:pt x="337" y="581"/>
                    </a:cubicBezTo>
                    <a:cubicBezTo>
                      <a:pt x="284" y="581"/>
                      <a:pt x="238" y="562"/>
                      <a:pt x="200" y="525"/>
                    </a:cubicBezTo>
                    <a:cubicBezTo>
                      <a:pt x="163" y="487"/>
                      <a:pt x="144" y="442"/>
                      <a:pt x="144" y="389"/>
                    </a:cubicBezTo>
                    <a:cubicBezTo>
                      <a:pt x="144" y="335"/>
                      <a:pt x="163" y="290"/>
                      <a:pt x="200" y="253"/>
                    </a:cubicBezTo>
                    <a:cubicBezTo>
                      <a:pt x="238" y="216"/>
                      <a:pt x="285" y="198"/>
                      <a:pt x="341" y="198"/>
                    </a:cubicBezTo>
                    <a:cubicBezTo>
                      <a:pt x="393" y="198"/>
                      <a:pt x="438" y="216"/>
                      <a:pt x="475" y="254"/>
                    </a:cubicBezTo>
                    <a:cubicBezTo>
                      <a:pt x="512" y="292"/>
                      <a:pt x="531" y="336"/>
                      <a:pt x="531" y="389"/>
                    </a:cubicBezTo>
                    <a:cubicBezTo>
                      <a:pt x="531" y="442"/>
                      <a:pt x="512" y="487"/>
                      <a:pt x="474" y="5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solidFill>
                    <a:schemeClr val="accent6">
                      <a:lumMod val="75000"/>
                    </a:schemeClr>
                  </a:solidFill>
                </a:endParaRPr>
              </a:p>
            </p:txBody>
          </p:sp>
        </p:grpSp>
      </p:grpSp>
      <p:sp>
        <p:nvSpPr>
          <p:cNvPr id="2" name="标题 1"/>
          <p:cNvSpPr>
            <a:spLocks noGrp="1"/>
          </p:cNvSpPr>
          <p:nvPr>
            <p:ph type="title" hasCustomPrompt="1"/>
            <p:custDataLst>
              <p:tags r:id="rId42"/>
            </p:custDataLst>
          </p:nvPr>
        </p:nvSpPr>
        <p:spPr>
          <a:xfrm>
            <a:off x="4859771" y="3107670"/>
            <a:ext cx="4212089" cy="2016125"/>
          </a:xfrm>
        </p:spPr>
        <p:txBody>
          <a:bodyPr anchor="ctr">
            <a:normAutofit/>
          </a:bodyPr>
          <a:lstStyle>
            <a:lvl1pPr algn="ctr">
              <a:defRPr sz="8000" spc="600">
                <a:solidFill>
                  <a:schemeClr val="bg1"/>
                </a:solidFill>
              </a:defRPr>
            </a:lvl1pPr>
          </a:lstStyle>
          <a:p>
            <a:r>
              <a:rPr lang="zh-CN" altLang="en-US" dirty="0"/>
              <a:t>编辑标题</a:t>
            </a:r>
            <a:endParaRPr lang="zh-CN" altLang="en-US" dirty="0"/>
          </a:p>
        </p:txBody>
      </p:sp>
      <p:sp>
        <p:nvSpPr>
          <p:cNvPr id="3" name="日期占位符 2"/>
          <p:cNvSpPr>
            <a:spLocks noGrp="1"/>
          </p:cNvSpPr>
          <p:nvPr>
            <p:ph type="dt" sz="half" idx="10"/>
            <p:custDataLst>
              <p:tags r:id="rId4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4"/>
            </p:custDataLst>
          </p:nvPr>
        </p:nvSpPr>
        <p:spPr/>
        <p:txBody>
          <a:bodyPr/>
          <a:lstStyle/>
          <a:p>
            <a:endParaRPr lang="zh-CN" altLang="en-US"/>
          </a:p>
        </p:txBody>
      </p:sp>
      <p:sp>
        <p:nvSpPr>
          <p:cNvPr id="5" name="灯片编号占位符 4"/>
          <p:cNvSpPr>
            <a:spLocks noGrp="1"/>
          </p:cNvSpPr>
          <p:nvPr>
            <p:ph type="sldNum" sz="quarter" idx="12"/>
            <p:custDataLst>
              <p:tags r:id="rId45"/>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Freeform 5"/>
          <p:cNvSpPr/>
          <p:nvPr>
            <p:custDataLst>
              <p:tags r:id="rId3"/>
            </p:custDataLst>
          </p:nvPr>
        </p:nvSpPr>
        <p:spPr bwMode="auto">
          <a:xfrm>
            <a:off x="0" y="0"/>
            <a:ext cx="7391137" cy="6881032"/>
          </a:xfrm>
          <a:custGeom>
            <a:avLst/>
            <a:gdLst>
              <a:gd name="T0" fmla="*/ 2055 w 6187"/>
              <a:gd name="T1" fmla="*/ 0 h 4320"/>
              <a:gd name="T2" fmla="*/ 0 w 6187"/>
              <a:gd name="T3" fmla="*/ 2055 h 4320"/>
              <a:gd name="T4" fmla="*/ 0 w 6187"/>
              <a:gd name="T5" fmla="*/ 4320 h 4320"/>
              <a:gd name="T6" fmla="*/ 1867 w 6187"/>
              <a:gd name="T7" fmla="*/ 4320 h 4320"/>
              <a:gd name="T8" fmla="*/ 6187 w 6187"/>
              <a:gd name="T9" fmla="*/ 0 h 4320"/>
              <a:gd name="T10" fmla="*/ 2055 w 6187"/>
              <a:gd name="T11" fmla="*/ 0 h 4320"/>
            </a:gdLst>
            <a:ahLst/>
            <a:cxnLst>
              <a:cxn ang="0">
                <a:pos x="T0" y="T1"/>
              </a:cxn>
              <a:cxn ang="0">
                <a:pos x="T2" y="T3"/>
              </a:cxn>
              <a:cxn ang="0">
                <a:pos x="T4" y="T5"/>
              </a:cxn>
              <a:cxn ang="0">
                <a:pos x="T6" y="T7"/>
              </a:cxn>
              <a:cxn ang="0">
                <a:pos x="T8" y="T9"/>
              </a:cxn>
              <a:cxn ang="0">
                <a:pos x="T10" y="T11"/>
              </a:cxn>
            </a:cxnLst>
            <a:rect l="0" t="0" r="r" b="b"/>
            <a:pathLst>
              <a:path w="6187" h="4320">
                <a:moveTo>
                  <a:pt x="2055" y="0"/>
                </a:moveTo>
                <a:lnTo>
                  <a:pt x="0" y="2055"/>
                </a:lnTo>
                <a:lnTo>
                  <a:pt x="0" y="4320"/>
                </a:lnTo>
                <a:lnTo>
                  <a:pt x="1867" y="4320"/>
                </a:lnTo>
                <a:lnTo>
                  <a:pt x="6187" y="0"/>
                </a:lnTo>
                <a:lnTo>
                  <a:pt x="2055" y="0"/>
                </a:lnTo>
                <a:close/>
              </a:path>
            </a:pathLst>
          </a:custGeom>
          <a:solidFill>
            <a:schemeClr val="bg1">
              <a:lumMod val="95000"/>
            </a:schemeClr>
          </a:solidFill>
          <a:ln>
            <a:noFill/>
          </a:ln>
        </p:spPr>
        <p:txBody>
          <a:bodyPr vert="horz" wrap="square" lIns="68580" tIns="34290" rIns="68580" bIns="34290" numCol="1" anchor="t" anchorCtr="0" compatLnSpc="1"/>
          <a:lstStyle/>
          <a:p>
            <a:endParaRPr lang="zh-CN" altLang="en-US" sz="1350" dirty="0"/>
          </a:p>
        </p:txBody>
      </p:sp>
      <p:sp>
        <p:nvSpPr>
          <p:cNvPr id="8" name="矩形 7"/>
          <p:cNvSpPr/>
          <p:nvPr>
            <p:custDataLst>
              <p:tags r:id="rId4"/>
            </p:custDataLst>
          </p:nvPr>
        </p:nvSpPr>
        <p:spPr>
          <a:xfrm>
            <a:off x="943539" y="4704189"/>
            <a:ext cx="1966276" cy="504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1350">
              <a:solidFill>
                <a:srgbClr val="1BA3D7"/>
              </a:solidFill>
            </a:endParaRPr>
          </a:p>
        </p:txBody>
      </p:sp>
      <p:grpSp>
        <p:nvGrpSpPr>
          <p:cNvPr id="9" name="组合 8"/>
          <p:cNvGrpSpPr/>
          <p:nvPr>
            <p:custDataLst>
              <p:tags r:id="rId5"/>
            </p:custDataLst>
          </p:nvPr>
        </p:nvGrpSpPr>
        <p:grpSpPr>
          <a:xfrm>
            <a:off x="968513" y="2042089"/>
            <a:ext cx="237212" cy="316282"/>
            <a:chOff x="1196101" y="2301169"/>
            <a:chExt cx="316282" cy="316282"/>
          </a:xfrm>
        </p:grpSpPr>
        <p:cxnSp>
          <p:nvCxnSpPr>
            <p:cNvPr id="10" name="直接连接符 9"/>
            <p:cNvCxnSpPr/>
            <p:nvPr>
              <p:custDataLst>
                <p:tags r:id="rId6"/>
              </p:custDataLst>
            </p:nvPr>
          </p:nvCxnSpPr>
          <p:spPr>
            <a:xfrm flipH="1">
              <a:off x="1196101" y="2459310"/>
              <a:ext cx="316282"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custDataLst>
                <p:tags r:id="rId7"/>
              </p:custDataLst>
            </p:nvPr>
          </p:nvCxnSpPr>
          <p:spPr>
            <a:xfrm rot="5400000" flipH="1">
              <a:off x="1196101" y="2459310"/>
              <a:ext cx="316282"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标题 1"/>
          <p:cNvSpPr>
            <a:spLocks noGrp="1"/>
          </p:cNvSpPr>
          <p:nvPr>
            <p:ph type="ctrTitle" hasCustomPrompt="1"/>
            <p:custDataLst>
              <p:tags r:id="rId8"/>
            </p:custDataLst>
          </p:nvPr>
        </p:nvSpPr>
        <p:spPr>
          <a:xfrm>
            <a:off x="943539" y="3500015"/>
            <a:ext cx="4199509" cy="1054906"/>
          </a:xfrm>
          <a:noFill/>
        </p:spPr>
        <p:txBody>
          <a:bodyPr anchor="b">
            <a:noAutofit/>
          </a:bodyPr>
          <a:lstStyle>
            <a:lvl1pPr algn="l">
              <a:defRPr sz="5400" spc="600"/>
            </a:lvl1pPr>
          </a:lstStyle>
          <a:p>
            <a:r>
              <a:rPr lang="zh-CN" altLang="en-US" dirty="0"/>
              <a:t>编版标题</a:t>
            </a:r>
            <a:endParaRPr lang="zh-CN" altLang="en-US" dirty="0"/>
          </a:p>
        </p:txBody>
      </p:sp>
      <p:sp>
        <p:nvSpPr>
          <p:cNvPr id="3" name="副标题 2"/>
          <p:cNvSpPr>
            <a:spLocks noGrp="1"/>
          </p:cNvSpPr>
          <p:nvPr>
            <p:ph type="subTitle" idx="1" hasCustomPrompt="1"/>
            <p:custDataLst>
              <p:tags r:id="rId9"/>
            </p:custDataLst>
          </p:nvPr>
        </p:nvSpPr>
        <p:spPr>
          <a:xfrm>
            <a:off x="943539" y="4704187"/>
            <a:ext cx="1966276" cy="504001"/>
          </a:xfrm>
        </p:spPr>
        <p:txBody>
          <a:bodyPr/>
          <a:lstStyle>
            <a:lvl1pPr marL="0" indent="0" algn="dist">
              <a:buNone/>
              <a:defRPr sz="2400" spc="3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编辑副标题</a:t>
            </a:r>
            <a:endParaRPr lang="zh-CN" altLang="en-US" dirty="0"/>
          </a:p>
        </p:txBody>
      </p:sp>
      <p:sp>
        <p:nvSpPr>
          <p:cNvPr id="16" name="日期占位符 15"/>
          <p:cNvSpPr>
            <a:spLocks noGrp="1"/>
          </p:cNvSpPr>
          <p:nvPr>
            <p:ph type="dt" sz="half" idx="10"/>
            <p:custDataLst>
              <p:tags r:id="rId10"/>
            </p:custDataLst>
          </p:nvPr>
        </p:nvSpPr>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11"/>
            </p:custDataLst>
          </p:nvPr>
        </p:nvSpPr>
        <p:spPr/>
        <p:txBody>
          <a:bodyPr/>
          <a:lstStyle/>
          <a:p>
            <a:endParaRPr lang="zh-CN" altLang="en-US" dirty="0"/>
          </a:p>
        </p:txBody>
      </p:sp>
      <p:sp>
        <p:nvSpPr>
          <p:cNvPr id="18" name="灯片编号占位符 17"/>
          <p:cNvSpPr>
            <a:spLocks noGrp="1"/>
          </p:cNvSpPr>
          <p:nvPr>
            <p:ph type="sldNum" sz="quarter" idx="12"/>
            <p:custDataLst>
              <p:tags r:id="rId12"/>
            </p:custDataLst>
          </p:nvPr>
        </p:nvSpPr>
        <p:spPr/>
        <p:txBody>
          <a:bodyPr/>
          <a:lstStyle/>
          <a:p>
            <a:fld id="{49AE70B2-8BF9-45C0-BB95-33D1B9D3A854}" type="slidenum">
              <a:rPr lang="zh-CN" altLang="en-US" smtClean="0"/>
            </a:fld>
            <a:endParaRPr lang="zh-CN" altLang="en-US" dirty="0"/>
          </a:p>
        </p:txBody>
      </p:sp>
      <p:sp>
        <p:nvSpPr>
          <p:cNvPr id="5" name="文本占位符 4"/>
          <p:cNvSpPr>
            <a:spLocks noGrp="1"/>
          </p:cNvSpPr>
          <p:nvPr>
            <p:ph type="body" sz="quarter" idx="13" hasCustomPrompt="1"/>
            <p:custDataLst>
              <p:tags r:id="rId13"/>
            </p:custDataLst>
          </p:nvPr>
        </p:nvSpPr>
        <p:spPr>
          <a:xfrm>
            <a:off x="942975" y="5410200"/>
            <a:ext cx="1966276" cy="503238"/>
          </a:xfrm>
        </p:spPr>
        <p:txBody>
          <a:bodyPr anchor="ctr">
            <a:normAutofit/>
          </a:bodyPr>
          <a:lstStyle>
            <a:lvl1pPr marL="0" indent="0">
              <a:buNone/>
              <a:defRPr sz="1800">
                <a:solidFill>
                  <a:schemeClr val="bg1">
                    <a:lumMod val="50000"/>
                  </a:schemeClr>
                </a:solidFill>
              </a:defRPr>
            </a:lvl1pPr>
          </a:lstStyle>
          <a:p>
            <a:pPr lvl="0"/>
            <a:r>
              <a:rPr lang="zh-CN" altLang="en-US" dirty="0"/>
              <a:t>编辑文本</a:t>
            </a:r>
            <a:endParaRPr lang="zh-CN" altLang="en-US" dirty="0"/>
          </a:p>
        </p:txBody>
      </p:sp>
      <p:pic>
        <p:nvPicPr>
          <p:cNvPr id="14" name="图片 13"/>
          <p:cNvPicPr>
            <a:picLocks noChangeAspect="1"/>
          </p:cNvPicPr>
          <p:nvPr>
            <p:custDataLst>
              <p:tags r:id="rId14"/>
            </p:custDataLst>
          </p:nvPr>
        </p:nvPicPr>
        <p:blipFill rotWithShape="1">
          <a:blip r:embed="rId15" cstate="print">
            <a:extLst>
              <a:ext uri="{28A0092B-C50C-407E-A947-70E740481C1C}">
                <a14:useLocalDpi xmlns:a14="http://schemas.microsoft.com/office/drawing/2010/main" val="0"/>
              </a:ext>
            </a:extLst>
          </a:blip>
          <a:srcRect r="-50647"/>
          <a:stretch>
            <a:fillRect/>
          </a:stretch>
        </p:blipFill>
        <p:spPr>
          <a:xfrm>
            <a:off x="3134329" y="0"/>
            <a:ext cx="2446809" cy="3262411"/>
          </a:xfrm>
          <a:custGeom>
            <a:avLst/>
            <a:gdLst>
              <a:gd name="connsiteX0" fmla="*/ 695857 w 3262412"/>
              <a:gd name="connsiteY0" fmla="*/ 0 h 3262411"/>
              <a:gd name="connsiteX1" fmla="*/ 3262412 w 3262412"/>
              <a:gd name="connsiteY1" fmla="*/ 0 h 3262411"/>
              <a:gd name="connsiteX2" fmla="*/ 0 w 3262412"/>
              <a:gd name="connsiteY2" fmla="*/ 3262411 h 3262411"/>
              <a:gd name="connsiteX3" fmla="*/ 0 w 3262412"/>
              <a:gd name="connsiteY3" fmla="*/ 695857 h 3262411"/>
            </a:gdLst>
            <a:ahLst/>
            <a:cxnLst>
              <a:cxn ang="0">
                <a:pos x="connsiteX0" y="connsiteY0"/>
              </a:cxn>
              <a:cxn ang="0">
                <a:pos x="connsiteX1" y="connsiteY1"/>
              </a:cxn>
              <a:cxn ang="0">
                <a:pos x="connsiteX2" y="connsiteY2"/>
              </a:cxn>
              <a:cxn ang="0">
                <a:pos x="connsiteX3" y="connsiteY3"/>
              </a:cxn>
            </a:cxnLst>
            <a:rect l="l" t="t" r="r" b="b"/>
            <a:pathLst>
              <a:path w="3262412" h="3262411">
                <a:moveTo>
                  <a:pt x="695857" y="0"/>
                </a:moveTo>
                <a:lnTo>
                  <a:pt x="3262412" y="0"/>
                </a:lnTo>
                <a:lnTo>
                  <a:pt x="0" y="3262411"/>
                </a:lnTo>
                <a:lnTo>
                  <a:pt x="0" y="695857"/>
                </a:lnTo>
                <a:close/>
              </a:path>
            </a:pathLst>
          </a:custGeom>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7" name="平行四边形 6"/>
          <p:cNvSpPr/>
          <p:nvPr>
            <p:custDataLst>
              <p:tags r:id="rId2"/>
            </p:custDataLst>
          </p:nvPr>
        </p:nvSpPr>
        <p:spPr>
          <a:xfrm>
            <a:off x="0" y="0"/>
            <a:ext cx="9144000" cy="6858000"/>
          </a:xfrm>
          <a:prstGeom prst="parallelogram">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8" name="平行四边形 7"/>
          <p:cNvSpPr/>
          <p:nvPr>
            <p:custDataLst>
              <p:tags r:id="rId3"/>
            </p:custDataLst>
          </p:nvPr>
        </p:nvSpPr>
        <p:spPr>
          <a:xfrm flipH="1">
            <a:off x="0" y="0"/>
            <a:ext cx="9144000" cy="6858000"/>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 name="标题 1"/>
          <p:cNvSpPr>
            <a:spLocks noGrp="1"/>
          </p:cNvSpPr>
          <p:nvPr>
            <p:ph type="title"/>
            <p:custDataLst>
              <p:tags r:id="rId4"/>
            </p:custDataLst>
          </p:nvPr>
        </p:nvSpPr>
        <p:spPr>
          <a:xfrm>
            <a:off x="467916" y="406800"/>
            <a:ext cx="8208169" cy="863601"/>
          </a:xfrm>
        </p:spPr>
        <p:txBody>
          <a:bodyPr>
            <a:normAutofit/>
          </a:bodyPr>
          <a:lstStyle>
            <a:lvl1pPr>
              <a:defRPr sz="2800"/>
            </a:lvl1pPr>
          </a:lstStyle>
          <a:p>
            <a:r>
              <a:rPr lang="zh-CN" altLang="en-US" dirty="0"/>
              <a:t>单击此处编辑母版标题样式</a:t>
            </a:r>
            <a:endParaRPr lang="zh-CN" altLang="en-US" dirty="0"/>
          </a:p>
        </p:txBody>
      </p:sp>
      <p:sp>
        <p:nvSpPr>
          <p:cNvPr id="3" name="内容占位符 2"/>
          <p:cNvSpPr>
            <a:spLocks noGrp="1"/>
          </p:cNvSpPr>
          <p:nvPr>
            <p:ph idx="1"/>
            <p:custDataLst>
              <p:tags r:id="rId5"/>
            </p:custDataLst>
          </p:nvPr>
        </p:nvSpPr>
        <p:spPr>
          <a:xfrm>
            <a:off x="467916" y="1412875"/>
            <a:ext cx="8208168" cy="4895850"/>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6"/>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7"/>
            </p:custDataLst>
          </p:nvPr>
        </p:nvSpPr>
        <p:spPr/>
        <p:txBody>
          <a:bodyPr/>
          <a:lstStyle/>
          <a:p>
            <a:endParaRPr lang="zh-CN" altLang="en-US"/>
          </a:p>
        </p:txBody>
      </p:sp>
      <p:sp>
        <p:nvSpPr>
          <p:cNvPr id="6" name="灯片编号占位符 5"/>
          <p:cNvSpPr>
            <a:spLocks noGrp="1"/>
          </p:cNvSpPr>
          <p:nvPr>
            <p:ph type="sldNum" sz="quarter" idx="12"/>
            <p:custDataLst>
              <p:tags r:id="rId8"/>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9" name="平行四边形 8"/>
          <p:cNvSpPr/>
          <p:nvPr>
            <p:custDataLst>
              <p:tags r:id="rId2"/>
            </p:custDataLst>
          </p:nvPr>
        </p:nvSpPr>
        <p:spPr>
          <a:xfrm flipH="1">
            <a:off x="0" y="0"/>
            <a:ext cx="9144000" cy="6858000"/>
          </a:xfrm>
          <a:prstGeom prst="parallelogram">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0" name="平行四边形 9"/>
          <p:cNvSpPr/>
          <p:nvPr>
            <p:custDataLst>
              <p:tags r:id="rId3"/>
            </p:custDataLst>
          </p:nvPr>
        </p:nvSpPr>
        <p:spPr>
          <a:xfrm>
            <a:off x="797719" y="0"/>
            <a:ext cx="7548563" cy="6858000"/>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1" name="平行四边形 10"/>
          <p:cNvSpPr/>
          <p:nvPr>
            <p:custDataLst>
              <p:tags r:id="rId4"/>
            </p:custDataLst>
          </p:nvPr>
        </p:nvSpPr>
        <p:spPr>
          <a:xfrm>
            <a:off x="2052638" y="0"/>
            <a:ext cx="5038725" cy="6858000"/>
          </a:xfrm>
          <a:prstGeom prst="parallelogram">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 name="标题 1"/>
          <p:cNvSpPr>
            <a:spLocks noGrp="1"/>
          </p:cNvSpPr>
          <p:nvPr>
            <p:ph type="title" hasCustomPrompt="1"/>
            <p:custDataLst>
              <p:tags r:id="rId5"/>
            </p:custDataLst>
          </p:nvPr>
        </p:nvSpPr>
        <p:spPr>
          <a:xfrm>
            <a:off x="2831468" y="2876550"/>
            <a:ext cx="3481065" cy="863174"/>
          </a:xfrm>
        </p:spPr>
        <p:txBody>
          <a:bodyPr anchor="b">
            <a:normAutofit/>
          </a:bodyPr>
          <a:lstStyle>
            <a:lvl1pPr algn="ctr">
              <a:defRPr sz="3600"/>
            </a:lvl1pPr>
          </a:lstStyle>
          <a:p>
            <a:r>
              <a:rPr lang="zh-CN" altLang="en-US" dirty="0"/>
              <a:t>单击此处编辑标题</a:t>
            </a:r>
            <a:endParaRPr lang="zh-CN" altLang="en-US" dirty="0"/>
          </a:p>
        </p:txBody>
      </p:sp>
      <p:sp>
        <p:nvSpPr>
          <p:cNvPr id="3" name="文本占位符 2"/>
          <p:cNvSpPr>
            <a:spLocks noGrp="1"/>
          </p:cNvSpPr>
          <p:nvPr>
            <p:ph type="body" idx="1"/>
            <p:custDataLst>
              <p:tags r:id="rId6"/>
            </p:custDataLst>
          </p:nvPr>
        </p:nvSpPr>
        <p:spPr>
          <a:xfrm>
            <a:off x="2831468" y="3884613"/>
            <a:ext cx="3481065" cy="1367961"/>
          </a:xfrm>
        </p:spPr>
        <p:txBody>
          <a:bodyPr>
            <a:normAutofit/>
          </a:bodyPr>
          <a:lstStyle>
            <a:lvl1pPr marL="0" indent="0" algn="ctr">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endParaRPr lang="zh-CN" altLang="en-US" dirty="0"/>
          </a:p>
        </p:txBody>
      </p:sp>
      <p:sp>
        <p:nvSpPr>
          <p:cNvPr id="4" name="日期占位符 3"/>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8"/>
            </p:custDataLst>
          </p:nvPr>
        </p:nvSpPr>
        <p:spPr/>
        <p:txBody>
          <a:bodyPr/>
          <a:lstStyle/>
          <a:p>
            <a:endParaRPr lang="zh-CN" altLang="en-US"/>
          </a:p>
        </p:txBody>
      </p:sp>
      <p:sp>
        <p:nvSpPr>
          <p:cNvPr id="6" name="灯片编号占位符 5"/>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502412" y="443234"/>
            <a:ext cx="8139178" cy="441964"/>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微软雅黑" panose="020B0503020204020204" charset="-122"/>
                <a:ea typeface="微软雅黑" panose="020B0503020204020204" charset="-122"/>
                <a:cs typeface="+mj-cs"/>
                <a:sym typeface="+mn-ea"/>
              </a:defRPr>
            </a:lvl1pPr>
          </a:lstStyle>
          <a:p>
            <a:pPr lvl="0"/>
            <a:r>
              <a:rPr>
                <a:sym typeface="+mn-ea"/>
              </a:rPr>
              <a:t>单击此处编辑母版标题样式</a:t>
            </a:r>
            <a:endParaRPr>
              <a:sym typeface="+mn-ea"/>
            </a:endParaRPr>
          </a:p>
        </p:txBody>
      </p:sp>
      <p:sp>
        <p:nvSpPr>
          <p:cNvPr id="3" name="内容占位符 2"/>
          <p:cNvSpPr>
            <a:spLocks noGrp="1"/>
          </p:cNvSpPr>
          <p:nvPr>
            <p:ph sz="half" idx="1"/>
            <p:custDataLst>
              <p:tags r:id="rId3"/>
            </p:custDataLst>
          </p:nvPr>
        </p:nvSpPr>
        <p:spPr>
          <a:xfrm>
            <a:off x="502448" y="952508"/>
            <a:ext cx="3962432" cy="5388907"/>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5pPr>
          </a:lstStyle>
          <a:p>
            <a:pPr lvl="0"/>
            <a:r>
              <a:rPr>
                <a:sym typeface="+mn-ea"/>
              </a:rPr>
              <a:t>单击此处编辑母版文本样式</a:t>
            </a:r>
            <a:endParaRPr>
              <a:sym typeface="+mn-ea"/>
            </a:endParaRPr>
          </a:p>
          <a:p>
            <a:pPr lvl="1"/>
            <a:r>
              <a:rPr>
                <a:sym typeface="+mn-ea"/>
              </a:rPr>
              <a:t>第二级</a:t>
            </a:r>
            <a:endParaRPr>
              <a:sym typeface="+mn-ea"/>
            </a:endParaRPr>
          </a:p>
          <a:p>
            <a:pPr lvl="2"/>
            <a:r>
              <a:rPr>
                <a:sym typeface="+mn-ea"/>
              </a:rPr>
              <a:t>第三级</a:t>
            </a:r>
            <a:endParaRPr>
              <a:sym typeface="+mn-ea"/>
            </a:endParaRPr>
          </a:p>
          <a:p>
            <a:pPr lvl="3"/>
            <a:r>
              <a:rPr>
                <a:sym typeface="+mn-ea"/>
              </a:rPr>
              <a:t>第四级</a:t>
            </a:r>
            <a:endParaRPr>
              <a:sym typeface="+mn-ea"/>
            </a:endParaRPr>
          </a:p>
          <a:p>
            <a:pPr lvl="4"/>
            <a:r>
              <a:rPr>
                <a:sym typeface="+mn-ea"/>
              </a:rPr>
              <a:t>第五级</a:t>
            </a:r>
            <a:endParaRPr>
              <a:sym typeface="+mn-ea"/>
            </a:endParaRPr>
          </a:p>
        </p:txBody>
      </p:sp>
      <p:sp>
        <p:nvSpPr>
          <p:cNvPr id="4" name="内容占位符 3"/>
          <p:cNvSpPr>
            <a:spLocks noGrp="1"/>
          </p:cNvSpPr>
          <p:nvPr>
            <p:ph sz="half" idx="2"/>
            <p:custDataLst>
              <p:tags r:id="rId4"/>
            </p:custDataLst>
          </p:nvPr>
        </p:nvSpPr>
        <p:spPr>
          <a:xfrm>
            <a:off x="4679158" y="952508"/>
            <a:ext cx="3962432" cy="5388907"/>
          </a:xfrm>
        </p:spPr>
        <p:txBody>
          <a:bodyPr>
            <a:noAutofit/>
          </a:bodyPr>
          <a:lstStyle>
            <a:lvl1pPr>
              <a:defRPr sz="1600">
                <a:latin typeface="微软雅黑" panose="020B0503020204020204" charset="-122"/>
                <a:ea typeface="微软雅黑" panose="020B0503020204020204" charset="-122"/>
              </a:defRPr>
            </a:lvl1pPr>
            <a:lvl2pPr>
              <a:defRPr sz="1600">
                <a:latin typeface="微软雅黑" panose="020B0503020204020204" charset="-122"/>
                <a:ea typeface="微软雅黑" panose="020B0503020204020204" charset="-122"/>
              </a:defRPr>
            </a:lvl2pPr>
            <a:lvl3pPr>
              <a:defRPr sz="1600">
                <a:latin typeface="微软雅黑" panose="020B0503020204020204" charset="-122"/>
                <a:ea typeface="微软雅黑" panose="020B0503020204020204" charset="-122"/>
              </a:defRPr>
            </a:lvl3pPr>
            <a:lvl4pPr>
              <a:defRPr sz="1600">
                <a:latin typeface="微软雅黑" panose="020B0503020204020204" charset="-122"/>
                <a:ea typeface="微软雅黑" panose="020B0503020204020204" charset="-122"/>
              </a:defRPr>
            </a:lvl4pPr>
            <a:lvl5pPr>
              <a:defRPr sz="1600">
                <a:latin typeface="微软雅黑" panose="020B0503020204020204" charset="-122"/>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502412" y="443234"/>
            <a:ext cx="8139178" cy="441964"/>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微软雅黑" panose="020B0503020204020204" charset="-122"/>
                <a:ea typeface="微软雅黑" panose="020B0503020204020204" charset="-122"/>
                <a:cs typeface="+mj-cs"/>
                <a:sym typeface="+mn-ea"/>
              </a:defRPr>
            </a:lvl1pPr>
          </a:lstStyle>
          <a:p>
            <a:pPr lvl="0"/>
            <a:r>
              <a:rPr>
                <a:sym typeface="+mn-ea"/>
              </a:rPr>
              <a:t>单击此处编辑母版标题样式</a:t>
            </a:r>
            <a:endParaRPr>
              <a:sym typeface="+mn-ea"/>
            </a:endParaRPr>
          </a:p>
        </p:txBody>
      </p:sp>
      <p:sp>
        <p:nvSpPr>
          <p:cNvPr id="3" name="文本占位符 2"/>
          <p:cNvSpPr>
            <a:spLocks noGrp="1"/>
          </p:cNvSpPr>
          <p:nvPr>
            <p:ph type="body" idx="1" hasCustomPrompt="1"/>
            <p:custDataLst>
              <p:tags r:id="rId3"/>
            </p:custDataLst>
          </p:nvPr>
        </p:nvSpPr>
        <p:spPr>
          <a:xfrm>
            <a:off x="502448" y="952508"/>
            <a:ext cx="3962432" cy="381003"/>
          </a:xfrm>
        </p:spPr>
        <p:txBody>
          <a:bodyPr lIns="101600" tIns="38100" rIns="76200" bIns="38100" anchor="t" anchorCtr="0">
            <a:noAutofit/>
          </a:bodyPr>
          <a:lstStyle>
            <a:lvl1pPr marL="0" indent="0" eaLnBrk="1" fontAlgn="auto" latinLnBrk="0" hangingPunct="1">
              <a:lnSpc>
                <a:spcPct val="100000"/>
              </a:lnSpc>
              <a:spcAft>
                <a:spcPts val="0"/>
              </a:spcAft>
              <a:buNone/>
              <a:defRPr sz="2000" b="0" u="none" strike="noStrike" kern="1200" cap="none" spc="200" normalizeH="0" baseline="0">
                <a:solidFill>
                  <a:schemeClr val="tx1"/>
                </a:solidFill>
                <a:uFillTx/>
                <a:latin typeface="微软雅黑" panose="020B0503020204020204" charset="-122"/>
                <a:ea typeface="微软雅黑" panose="020B050302020402020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502444" y="1406525"/>
            <a:ext cx="3962400" cy="4934752"/>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5" name="文本占位符 4"/>
          <p:cNvSpPr>
            <a:spLocks noGrp="1"/>
          </p:cNvSpPr>
          <p:nvPr>
            <p:ph type="body" sz="quarter" idx="3" hasCustomPrompt="1"/>
            <p:custDataLst>
              <p:tags r:id="rId5"/>
            </p:custDataLst>
          </p:nvPr>
        </p:nvSpPr>
        <p:spPr>
          <a:xfrm>
            <a:off x="4676813" y="952508"/>
            <a:ext cx="3962432" cy="381003"/>
          </a:xfrm>
        </p:spPr>
        <p:txBody>
          <a:bodyPr vert="horz" lIns="101600" tIns="38100" rIns="76200" bIns="38100" rtlCol="0" anchor="t" anchorCtr="0">
            <a:no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0" i="0" u="none" strike="noStrike" kern="1200" cap="none" spc="200" normalizeH="0" baseline="0" noProof="1" dirty="0">
                <a:solidFill>
                  <a:schemeClr val="tx1"/>
                </a:solidFill>
                <a:uFillTx/>
                <a:latin typeface="微软雅黑" panose="020B0503020204020204" charset="-122"/>
                <a:ea typeface="微软雅黑" panose="020B0503020204020204"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endParaRPr>
              <a:sym typeface="+mn-ea"/>
            </a:endParaRPr>
          </a:p>
        </p:txBody>
      </p:sp>
      <p:sp>
        <p:nvSpPr>
          <p:cNvPr id="6" name="内容占位符 5"/>
          <p:cNvSpPr>
            <a:spLocks noGrp="1"/>
          </p:cNvSpPr>
          <p:nvPr>
            <p:ph sz="quarter" idx="4"/>
            <p:custDataLst>
              <p:tags r:id="rId6"/>
            </p:custDataLst>
          </p:nvPr>
        </p:nvSpPr>
        <p:spPr>
          <a:xfrm>
            <a:off x="4676813" y="1406525"/>
            <a:ext cx="3962432" cy="4934752"/>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微软雅黑" panose="020B0503020204020204" charset="-122"/>
                <a:ea typeface="微软雅黑" panose="020B0503020204020204" charset="-122"/>
                <a:cs typeface="+mj-cs"/>
                <a:sym typeface="+mn-ea"/>
              </a:defRPr>
            </a:lvl1pPr>
          </a:lstStyle>
          <a:p>
            <a:pPr lvl="0"/>
            <a:r>
              <a:rPr>
                <a:sym typeface="+mn-ea"/>
              </a:rPr>
              <a:t>单击此处编辑母版标题样式</a:t>
            </a:r>
            <a:endParaRPr>
              <a:sym typeface="+mn-ea"/>
            </a:endParaRPr>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pPr lvl="0"/>
            <a:endParaRPr lang="zh-CN" altLang="en-US">
              <a:latin typeface="Arial" panose="020B0604020202020204" pitchFamily="34" charset="0"/>
            </a:endParaRPr>
          </a:p>
        </p:txBody>
      </p:sp>
      <p:sp>
        <p:nvSpPr>
          <p:cNvPr id="5" name="页脚占位符 4"/>
          <p:cNvSpPr>
            <a:spLocks noGrp="1"/>
          </p:cNvSpPr>
          <p:nvPr>
            <p:ph type="ftr" sz="quarter" idx="11"/>
          </p:nvPr>
        </p:nvSpPr>
        <p:spPr/>
        <p:txBody>
          <a:bodyPr/>
          <a:lstStyle/>
          <a:p>
            <a:pPr lvl="0"/>
            <a:endParaRPr lang="zh-CN" altLang="en-US">
              <a:latin typeface="Arial" panose="020B0604020202020204" pitchFamily="34" charset="0"/>
            </a:endParaRPr>
          </a:p>
        </p:txBody>
      </p:sp>
      <p:sp>
        <p:nvSpPr>
          <p:cNvPr id="6" name="灯片编号占位符 5"/>
          <p:cNvSpPr>
            <a:spLocks noGrp="1"/>
          </p:cNvSpPr>
          <p:nvPr>
            <p:ph type="sldNum" sz="quarter" idx="12"/>
          </p:nvPr>
        </p:nvSpPr>
        <p:spPr/>
        <p:txBody>
          <a:bodyPr/>
          <a:lstStyle/>
          <a:p>
            <a:pPr lvl="0"/>
            <a:fld id="{9A0DB2DC-4C9A-4742-B13C-FB6460FD3503}" type="slidenum">
              <a:rPr lang="zh-CN" altLang="en-US">
                <a:latin typeface="Arial" panose="020B0604020202020204" pitchFamily="34" charset="0"/>
              </a:rPr>
            </a:fld>
            <a:endParaRPr lang="zh-CN" altLang="en-US">
              <a:latin typeface="Arial" panose="020B0604020202020204" pitchFamily="34" charset="0"/>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502448" y="443234"/>
            <a:ext cx="8139178" cy="441964"/>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微软雅黑" panose="020B0503020204020204" charset="-122"/>
                <a:ea typeface="微软雅黑" panose="020B0503020204020204" charset="-122"/>
                <a:cs typeface="+mj-cs"/>
                <a:sym typeface="+mn-ea"/>
              </a:defRPr>
            </a:lvl1pPr>
          </a:lstStyle>
          <a:p>
            <a:pPr lvl="0"/>
            <a:r>
              <a:rPr>
                <a:sym typeface="+mn-ea"/>
              </a:rPr>
              <a:t>单击此处编辑母版标题样式</a:t>
            </a:r>
            <a:endParaRPr>
              <a:sym typeface="+mn-ea"/>
            </a:endParaRPr>
          </a:p>
        </p:txBody>
      </p:sp>
      <p:sp>
        <p:nvSpPr>
          <p:cNvPr id="3" name="图片占位符 2"/>
          <p:cNvSpPr>
            <a:spLocks noGrp="1"/>
          </p:cNvSpPr>
          <p:nvPr>
            <p:ph type="pic" idx="1"/>
            <p:custDataLst>
              <p:tags r:id="rId3"/>
            </p:custDataLst>
          </p:nvPr>
        </p:nvSpPr>
        <p:spPr>
          <a:xfrm>
            <a:off x="502448" y="952508"/>
            <a:ext cx="3962432" cy="5388907"/>
          </a:xfrm>
        </p:spPr>
        <p:txBody>
          <a:bodyPr vert="horz" lIns="101600" tIns="0" rIns="82550" bIns="0" rtlCol="0">
            <a:no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a:sym typeface="+mn-ea"/>
            </a:endParaRPr>
          </a:p>
        </p:txBody>
      </p:sp>
      <p:sp>
        <p:nvSpPr>
          <p:cNvPr id="4" name="文本占位符 3"/>
          <p:cNvSpPr>
            <a:spLocks noGrp="1"/>
          </p:cNvSpPr>
          <p:nvPr>
            <p:ph type="body" sz="half" idx="2"/>
            <p:custDataLst>
              <p:tags r:id="rId4"/>
            </p:custDataLst>
          </p:nvPr>
        </p:nvSpPr>
        <p:spPr>
          <a:xfrm>
            <a:off x="4679194" y="952508"/>
            <a:ext cx="3962432" cy="5388907"/>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1pPr>
          </a:lstStyle>
          <a:p>
            <a:pPr lvl="0"/>
            <a:r>
              <a:rPr>
                <a:sym typeface="+mn-ea"/>
              </a:rPr>
              <a:t>单击此处编辑母版文本样式</a:t>
            </a:r>
            <a:endParaRPr>
              <a:sym typeface="+mn-ea"/>
            </a:endParaRPr>
          </a:p>
        </p:txBody>
      </p:sp>
      <p:sp>
        <p:nvSpPr>
          <p:cNvPr id="5" name="日期占位符 4"/>
          <p:cNvSpPr>
            <a:spLocks noGrp="1"/>
          </p:cNvSpPr>
          <p:nvPr>
            <p:ph type="dt" sz="half" idx="10"/>
            <p:custDataLst>
              <p:tags r:id="rId5"/>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6"/>
            </p:custDataLst>
          </p:nvPr>
        </p:nvSpPr>
        <p:spPr/>
        <p:txBody>
          <a:bodyPr/>
          <a:lstStyle/>
          <a:p>
            <a:endParaRPr lang="zh-CN" altLang="en-US" dirty="0"/>
          </a:p>
        </p:txBody>
      </p:sp>
      <p:sp>
        <p:nvSpPr>
          <p:cNvPr id="7" name="灯片编号占位符 6"/>
          <p:cNvSpPr>
            <a:spLocks noGrp="1"/>
          </p:cNvSpPr>
          <p:nvPr>
            <p:ph type="sldNum" sz="quarter" idx="12"/>
            <p:custDataLst>
              <p:tags r:id="rId7"/>
            </p:custDataLst>
          </p:nvPr>
        </p:nvSpPr>
        <p:spPr/>
        <p:txBody>
          <a:bodyPr/>
          <a:lstStyle/>
          <a:p>
            <a:fld id="{FABC47A4-756D-490B-A52F-7D9E2C9FC05F}" type="slidenum">
              <a:rPr lang="zh-CN" altLang="en-US" smtClean="0"/>
            </a:fld>
            <a:endParaRPr lang="zh-CN" altLang="en-US"/>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custDataLst>
              <p:tags r:id="rId2"/>
            </p:custDataLst>
          </p:nvPr>
        </p:nvSpPr>
        <p:spPr>
          <a:xfrm>
            <a:off x="7928351" y="952508"/>
            <a:ext cx="713238" cy="5388907"/>
          </a:xfrm>
        </p:spPr>
        <p:txBody>
          <a:bodyPr vert="eaVert" lIns="101600" tIns="38100" rIns="76200" bIns="38100" rtlCol="0" anchor="ctr" anchorCtr="0">
            <a:noAutofit/>
          </a:bodyPr>
          <a:lstStyle>
            <a:lvl1pPr marL="0" marR="0" lvl="0" algn="l" defTabSz="914400" rtl="0" eaLnBrk="1" fontAlgn="auto" latinLnBrk="0" hangingPunct="1">
              <a:lnSpc>
                <a:spcPct val="100000"/>
              </a:lnSpc>
              <a:spcAft>
                <a:spcPts val="0"/>
              </a:spcAft>
              <a:buNone/>
              <a:defRPr kumimoji="0" lang="zh-CN" altLang="en-US" sz="2400" b="1" i="0" u="none" strike="noStrike" kern="1200" cap="none" spc="200" normalizeH="0" baseline="0" noProof="1" dirty="0">
                <a:solidFill>
                  <a:schemeClr val="tx1"/>
                </a:solidFill>
                <a:uFillTx/>
                <a:latin typeface="微软雅黑" panose="020B0503020204020204" charset="-122"/>
                <a:ea typeface="微软雅黑" panose="020B0503020204020204" charset="-122"/>
                <a:cs typeface="+mj-cs"/>
                <a:sym typeface="+mn-ea"/>
              </a:defRPr>
            </a:lvl1pPr>
          </a:lstStyle>
          <a:p>
            <a:pPr lvl="0"/>
            <a:r>
              <a:rPr>
                <a:sym typeface="+mn-ea"/>
              </a:rPr>
              <a:t>单击此处编辑母版标题样式</a:t>
            </a:r>
            <a:endParaRPr>
              <a:sym typeface="+mn-ea"/>
            </a:endParaRPr>
          </a:p>
        </p:txBody>
      </p:sp>
      <p:sp>
        <p:nvSpPr>
          <p:cNvPr id="3" name="竖排文字占位符 2"/>
          <p:cNvSpPr>
            <a:spLocks noGrp="1"/>
          </p:cNvSpPr>
          <p:nvPr>
            <p:ph type="body" orient="vert" idx="1"/>
            <p:custDataLst>
              <p:tags r:id="rId3"/>
            </p:custDataLst>
          </p:nvPr>
        </p:nvSpPr>
        <p:spPr>
          <a:xfrm>
            <a:off x="502444" y="952500"/>
            <a:ext cx="7371076" cy="5388907"/>
          </a:xfrm>
        </p:spPr>
        <p:txBody>
          <a:bodyPr vert="eaVert"/>
          <a:lstStyle>
            <a:lvl1pPr indent="0" eaLnBrk="1" fontAlgn="auto" latinLnBrk="0" hangingPunct="1">
              <a:defRPr>
                <a:latin typeface="微软雅黑" panose="020B0503020204020204" charset="-122"/>
                <a:ea typeface="微软雅黑" panose="020B0503020204020204" charset="-122"/>
              </a:defRPr>
            </a:lvl1pPr>
            <a:lvl2pPr indent="0" eaLnBrk="1" fontAlgn="auto" latinLnBrk="0" hangingPunct="1">
              <a:defRPr>
                <a:latin typeface="微软雅黑" panose="020B0503020204020204" charset="-122"/>
                <a:ea typeface="微软雅黑" panose="020B0503020204020204" charset="-122"/>
              </a:defRPr>
            </a:lvl2pPr>
            <a:lvl3pPr indent="0" eaLnBrk="1" fontAlgn="auto" latinLnBrk="0" hangingPunct="1">
              <a:defRPr>
                <a:latin typeface="微软雅黑" panose="020B0503020204020204" charset="-122"/>
                <a:ea typeface="微软雅黑" panose="020B0503020204020204" charset="-122"/>
              </a:defRPr>
            </a:lvl3pPr>
            <a:lvl4pPr indent="0" eaLnBrk="1" fontAlgn="auto" latinLnBrk="0" hangingPunct="1">
              <a:defRPr>
                <a:latin typeface="微软雅黑" panose="020B0503020204020204" charset="-122"/>
                <a:ea typeface="微软雅黑" panose="020B0503020204020204" charset="-122"/>
              </a:defRPr>
            </a:lvl4pPr>
            <a:lvl5pPr indent="0" eaLnBrk="1" fontAlgn="auto" latinLnBrk="0" hangingPunct="1">
              <a:defRPr>
                <a:latin typeface="微软雅黑" panose="020B0503020204020204" charset="-122"/>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502448" y="952508"/>
            <a:ext cx="8139178" cy="5388907"/>
          </a:xfrm>
        </p:spPr>
        <p:txBody>
          <a:bodyPr/>
          <a:lstStyle>
            <a:lvl1pPr>
              <a:defRPr>
                <a:latin typeface="微软雅黑" panose="020B0503020204020204" charset="-122"/>
                <a:ea typeface="微软雅黑" panose="020B0503020204020204" charset="-122"/>
              </a:defRPr>
            </a:lvl1pPr>
            <a:lvl2pPr>
              <a:defRPr>
                <a:latin typeface="微软雅黑" panose="020B0503020204020204" charset="-122"/>
                <a:ea typeface="微软雅黑" panose="020B0503020204020204" charset="-122"/>
              </a:defRPr>
            </a:lvl2pPr>
            <a:lvl3pPr>
              <a:defRPr>
                <a:latin typeface="微软雅黑" panose="020B0503020204020204" charset="-122"/>
                <a:ea typeface="微软雅黑" panose="020B0503020204020204" charset="-122"/>
              </a:defRPr>
            </a:lvl3pPr>
            <a:lvl4pPr>
              <a:defRPr>
                <a:latin typeface="微软雅黑" panose="020B0503020204020204" charset="-122"/>
                <a:ea typeface="微软雅黑" panose="020B0503020204020204" charset="-122"/>
              </a:defRPr>
            </a:lvl4pPr>
            <a:lvl5pPr>
              <a:defRPr>
                <a:latin typeface="微软雅黑" panose="020B0503020204020204" charset="-122"/>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6" name="Freeform 5"/>
          <p:cNvSpPr/>
          <p:nvPr>
            <p:custDataLst>
              <p:tags r:id="rId2"/>
            </p:custDataLst>
          </p:nvPr>
        </p:nvSpPr>
        <p:spPr bwMode="auto">
          <a:xfrm flipH="1">
            <a:off x="0" y="0"/>
            <a:ext cx="7391137" cy="6881032"/>
          </a:xfrm>
          <a:custGeom>
            <a:avLst/>
            <a:gdLst>
              <a:gd name="T0" fmla="*/ 2055 w 6187"/>
              <a:gd name="T1" fmla="*/ 0 h 4320"/>
              <a:gd name="T2" fmla="*/ 0 w 6187"/>
              <a:gd name="T3" fmla="*/ 2055 h 4320"/>
              <a:gd name="T4" fmla="*/ 0 w 6187"/>
              <a:gd name="T5" fmla="*/ 4320 h 4320"/>
              <a:gd name="T6" fmla="*/ 1867 w 6187"/>
              <a:gd name="T7" fmla="*/ 4320 h 4320"/>
              <a:gd name="T8" fmla="*/ 6187 w 6187"/>
              <a:gd name="T9" fmla="*/ 0 h 4320"/>
              <a:gd name="T10" fmla="*/ 2055 w 6187"/>
              <a:gd name="T11" fmla="*/ 0 h 4320"/>
            </a:gdLst>
            <a:ahLst/>
            <a:cxnLst>
              <a:cxn ang="0">
                <a:pos x="T0" y="T1"/>
              </a:cxn>
              <a:cxn ang="0">
                <a:pos x="T2" y="T3"/>
              </a:cxn>
              <a:cxn ang="0">
                <a:pos x="T4" y="T5"/>
              </a:cxn>
              <a:cxn ang="0">
                <a:pos x="T6" y="T7"/>
              </a:cxn>
              <a:cxn ang="0">
                <a:pos x="T8" y="T9"/>
              </a:cxn>
              <a:cxn ang="0">
                <a:pos x="T10" y="T11"/>
              </a:cxn>
            </a:cxnLst>
            <a:rect l="0" t="0" r="r" b="b"/>
            <a:pathLst>
              <a:path w="6187" h="4320">
                <a:moveTo>
                  <a:pt x="2055" y="0"/>
                </a:moveTo>
                <a:lnTo>
                  <a:pt x="0" y="2055"/>
                </a:lnTo>
                <a:lnTo>
                  <a:pt x="0" y="4320"/>
                </a:lnTo>
                <a:lnTo>
                  <a:pt x="1867" y="4320"/>
                </a:lnTo>
                <a:lnTo>
                  <a:pt x="6187" y="0"/>
                </a:lnTo>
                <a:lnTo>
                  <a:pt x="2055" y="0"/>
                </a:lnTo>
                <a:close/>
              </a:path>
            </a:pathLst>
          </a:custGeom>
          <a:solidFill>
            <a:schemeClr val="bg1">
              <a:lumMod val="95000"/>
            </a:schemeClr>
          </a:solidFill>
          <a:ln>
            <a:noFill/>
          </a:ln>
        </p:spPr>
        <p:txBody>
          <a:bodyPr vert="horz" wrap="square" lIns="68580" tIns="34290" rIns="68580" bIns="34290" numCol="1" anchor="t" anchorCtr="0" compatLnSpc="1"/>
          <a:lstStyle/>
          <a:p>
            <a:endParaRPr lang="zh-CN" altLang="en-US" sz="1350" dirty="0"/>
          </a:p>
        </p:txBody>
      </p:sp>
      <p:grpSp>
        <p:nvGrpSpPr>
          <p:cNvPr id="7" name="组合 6"/>
          <p:cNvGrpSpPr/>
          <p:nvPr>
            <p:custDataLst>
              <p:tags r:id="rId3"/>
            </p:custDataLst>
          </p:nvPr>
        </p:nvGrpSpPr>
        <p:grpSpPr>
          <a:xfrm>
            <a:off x="6220739" y="2231042"/>
            <a:ext cx="237212" cy="316282"/>
            <a:chOff x="1196101" y="2301169"/>
            <a:chExt cx="316282" cy="316282"/>
          </a:xfrm>
        </p:grpSpPr>
        <p:cxnSp>
          <p:nvCxnSpPr>
            <p:cNvPr id="8" name="直接连接符 7"/>
            <p:cNvCxnSpPr/>
            <p:nvPr>
              <p:custDataLst>
                <p:tags r:id="rId4"/>
              </p:custDataLst>
            </p:nvPr>
          </p:nvCxnSpPr>
          <p:spPr>
            <a:xfrm flipH="1">
              <a:off x="1196101" y="2459310"/>
              <a:ext cx="316282"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custDataLst>
                <p:tags r:id="rId5"/>
              </p:custDataLst>
            </p:nvPr>
          </p:nvCxnSpPr>
          <p:spPr>
            <a:xfrm rot="5400000" flipH="1">
              <a:off x="1196101" y="2459310"/>
              <a:ext cx="316282"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10" name="图片 9"/>
          <p:cNvPicPr>
            <a:picLocks noChangeAspect="1"/>
          </p:cNvPicPr>
          <p:nvPr>
            <p:custDataLst>
              <p:tags r:id="rId6"/>
            </p:custDataLst>
          </p:nvPr>
        </p:nvPicPr>
        <p:blipFill rotWithShape="1">
          <a:blip r:embed="rId7" cstate="print">
            <a:extLst>
              <a:ext uri="{28A0092B-C50C-407E-A947-70E740481C1C}">
                <a14:useLocalDpi xmlns:a14="http://schemas.microsoft.com/office/drawing/2010/main" val="0"/>
              </a:ext>
            </a:extLst>
          </a:blip>
          <a:srcRect/>
          <a:stretch>
            <a:fillRect/>
          </a:stretch>
        </p:blipFill>
        <p:spPr>
          <a:xfrm flipH="1">
            <a:off x="3186113" y="2"/>
            <a:ext cx="2431365" cy="3239216"/>
          </a:xfrm>
          <a:custGeom>
            <a:avLst/>
            <a:gdLst>
              <a:gd name="connsiteX0" fmla="*/ 665369 w 3173880"/>
              <a:gd name="connsiteY0" fmla="*/ 0 h 3171330"/>
              <a:gd name="connsiteX1" fmla="*/ 3173880 w 3173880"/>
              <a:gd name="connsiteY1" fmla="*/ 0 h 3171330"/>
              <a:gd name="connsiteX2" fmla="*/ 2550 w 3173880"/>
              <a:gd name="connsiteY2" fmla="*/ 3171330 h 3171330"/>
              <a:gd name="connsiteX3" fmla="*/ 0 w 3173880"/>
              <a:gd name="connsiteY3" fmla="*/ 3171330 h 3171330"/>
              <a:gd name="connsiteX4" fmla="*/ 0 w 3173880"/>
              <a:gd name="connsiteY4" fmla="*/ 665369 h 31713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3880" h="3171330">
                <a:moveTo>
                  <a:pt x="665369" y="0"/>
                </a:moveTo>
                <a:lnTo>
                  <a:pt x="3173880" y="0"/>
                </a:lnTo>
                <a:lnTo>
                  <a:pt x="2550" y="3171330"/>
                </a:lnTo>
                <a:lnTo>
                  <a:pt x="0" y="3171330"/>
                </a:lnTo>
                <a:lnTo>
                  <a:pt x="0" y="665369"/>
                </a:lnTo>
                <a:close/>
              </a:path>
            </a:pathLst>
          </a:custGeom>
        </p:spPr>
      </p:pic>
      <p:sp>
        <p:nvSpPr>
          <p:cNvPr id="2" name="标题 1"/>
          <p:cNvSpPr>
            <a:spLocks noGrp="1"/>
          </p:cNvSpPr>
          <p:nvPr>
            <p:ph type="title" hasCustomPrompt="1"/>
            <p:custDataLst>
              <p:tags r:id="rId8"/>
            </p:custDataLst>
          </p:nvPr>
        </p:nvSpPr>
        <p:spPr>
          <a:xfrm>
            <a:off x="1488541" y="3440516"/>
            <a:ext cx="6166919" cy="2016125"/>
          </a:xfrm>
        </p:spPr>
        <p:txBody>
          <a:bodyPr anchor="b">
            <a:normAutofit/>
          </a:bodyPr>
          <a:lstStyle>
            <a:lvl1pPr algn="ctr">
              <a:defRPr sz="9600" spc="600"/>
            </a:lvl1pPr>
          </a:lstStyle>
          <a:p>
            <a:r>
              <a:rPr lang="zh-CN" altLang="en-US" dirty="0"/>
              <a:t>编辑标题</a:t>
            </a:r>
            <a:endParaRPr lang="zh-CN" altLang="en-US" dirty="0"/>
          </a:p>
        </p:txBody>
      </p:sp>
      <p:sp>
        <p:nvSpPr>
          <p:cNvPr id="3" name="日期占位符 2"/>
          <p:cNvSpPr>
            <a:spLocks noGrp="1"/>
          </p:cNvSpPr>
          <p:nvPr>
            <p:ph type="dt" sz="half" idx="10"/>
            <p:custDataLst>
              <p:tags r:id="rId9"/>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0"/>
            </p:custDataLst>
          </p:nvPr>
        </p:nvSpPr>
        <p:spPr/>
        <p:txBody>
          <a:bodyPr/>
          <a:lstStyle/>
          <a:p>
            <a:endParaRPr lang="zh-CN" altLang="en-US"/>
          </a:p>
        </p:txBody>
      </p:sp>
      <p:sp>
        <p:nvSpPr>
          <p:cNvPr id="5" name="灯片编号占位符 4"/>
          <p:cNvSpPr>
            <a:spLocks noGrp="1"/>
          </p:cNvSpPr>
          <p:nvPr>
            <p:ph type="sldNum" sz="quarter" idx="12"/>
            <p:custDataLst>
              <p:tags r:id="rId11"/>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pPr lvl="0"/>
            <a:endParaRPr lang="zh-CN" altLang="en-US">
              <a:latin typeface="Arial" panose="020B0604020202020204" pitchFamily="34" charset="0"/>
            </a:endParaRPr>
          </a:p>
        </p:txBody>
      </p:sp>
      <p:sp>
        <p:nvSpPr>
          <p:cNvPr id="5" name="页脚占位符 4"/>
          <p:cNvSpPr>
            <a:spLocks noGrp="1"/>
          </p:cNvSpPr>
          <p:nvPr>
            <p:ph type="ftr" sz="quarter" idx="11"/>
          </p:nvPr>
        </p:nvSpPr>
        <p:spPr/>
        <p:txBody>
          <a:bodyPr/>
          <a:lstStyle/>
          <a:p>
            <a:pPr lvl="0"/>
            <a:endParaRPr lang="zh-CN" altLang="en-US">
              <a:latin typeface="Arial" panose="020B0604020202020204" pitchFamily="34" charset="0"/>
            </a:endParaRPr>
          </a:p>
        </p:txBody>
      </p:sp>
      <p:sp>
        <p:nvSpPr>
          <p:cNvPr id="6" name="灯片编号占位符 5"/>
          <p:cNvSpPr>
            <a:spLocks noGrp="1"/>
          </p:cNvSpPr>
          <p:nvPr>
            <p:ph type="sldNum" sz="quarter" idx="12"/>
          </p:nvPr>
        </p:nvSpPr>
        <p:spPr/>
        <p:txBody>
          <a:bodyPr/>
          <a:lstStyle/>
          <a:p>
            <a:pPr lvl="0"/>
            <a:fld id="{9A0DB2DC-4C9A-4742-B13C-FB6460FD3503}" type="slidenum">
              <a:rPr lang="zh-CN" altLang="en-US">
                <a:latin typeface="Arial" panose="020B0604020202020204" pitchFamily="34" charset="0"/>
              </a:rPr>
            </a:fld>
            <a:endParaRPr lang="zh-CN" altLang="en-US">
              <a:latin typeface="Arial" panose="020B0604020202020204" pitchFamily="34" charset="0"/>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lvl="0"/>
            <a:endParaRPr lang="zh-CN" altLang="en-US">
              <a:latin typeface="Arial" panose="020B0604020202020204" pitchFamily="34" charset="0"/>
            </a:endParaRPr>
          </a:p>
        </p:txBody>
      </p:sp>
      <p:sp>
        <p:nvSpPr>
          <p:cNvPr id="5" name="页脚占位符 4"/>
          <p:cNvSpPr>
            <a:spLocks noGrp="1"/>
          </p:cNvSpPr>
          <p:nvPr>
            <p:ph type="ftr" sz="quarter" idx="11"/>
          </p:nvPr>
        </p:nvSpPr>
        <p:spPr/>
        <p:txBody>
          <a:bodyPr/>
          <a:lstStyle/>
          <a:p>
            <a:pPr lvl="0"/>
            <a:endParaRPr lang="zh-CN" altLang="en-US">
              <a:latin typeface="Arial" panose="020B0604020202020204" pitchFamily="34" charset="0"/>
            </a:endParaRPr>
          </a:p>
        </p:txBody>
      </p:sp>
      <p:sp>
        <p:nvSpPr>
          <p:cNvPr id="6" name="灯片编号占位符 5"/>
          <p:cNvSpPr>
            <a:spLocks noGrp="1"/>
          </p:cNvSpPr>
          <p:nvPr>
            <p:ph type="sldNum" sz="quarter" idx="12"/>
          </p:nvPr>
        </p:nvSpPr>
        <p:spPr/>
        <p:txBody>
          <a:bodyPr/>
          <a:lstStyle/>
          <a:p>
            <a:pPr lvl="0"/>
            <a:fld id="{9A0DB2DC-4C9A-4742-B13C-FB6460FD3503}" type="slidenum">
              <a:rPr lang="zh-CN" altLang="en-US">
                <a:latin typeface="Arial" panose="020B0604020202020204" pitchFamily="34" charset="0"/>
              </a:rPr>
            </a:fld>
            <a:endParaRPr lang="zh-CN" altLang="en-US">
              <a:latin typeface="Arial" panose="020B0604020202020204" pitchFamily="34" charset="0"/>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pPr lvl="0"/>
            <a:endParaRPr lang="zh-CN" altLang="en-US">
              <a:latin typeface="Arial" panose="020B0604020202020204" pitchFamily="34" charset="0"/>
            </a:endParaRPr>
          </a:p>
        </p:txBody>
      </p:sp>
      <p:sp>
        <p:nvSpPr>
          <p:cNvPr id="5" name="页脚占位符 4"/>
          <p:cNvSpPr>
            <a:spLocks noGrp="1"/>
          </p:cNvSpPr>
          <p:nvPr>
            <p:ph type="ftr" sz="quarter" idx="11"/>
          </p:nvPr>
        </p:nvSpPr>
        <p:spPr/>
        <p:txBody>
          <a:bodyPr/>
          <a:lstStyle/>
          <a:p>
            <a:pPr lvl="0"/>
            <a:endParaRPr lang="zh-CN" altLang="en-US">
              <a:latin typeface="Arial" panose="020B0604020202020204" pitchFamily="34" charset="0"/>
            </a:endParaRPr>
          </a:p>
        </p:txBody>
      </p:sp>
      <p:sp>
        <p:nvSpPr>
          <p:cNvPr id="6" name="灯片编号占位符 5"/>
          <p:cNvSpPr>
            <a:spLocks noGrp="1"/>
          </p:cNvSpPr>
          <p:nvPr>
            <p:ph type="sldNum" sz="quarter" idx="12"/>
          </p:nvPr>
        </p:nvSpPr>
        <p:spPr/>
        <p:txBody>
          <a:bodyPr/>
          <a:lstStyle/>
          <a:p>
            <a:pPr lvl="0"/>
            <a:fld id="{9A0DB2DC-4C9A-4742-B13C-FB6460FD3503}" type="slidenum">
              <a:rPr lang="zh-CN" altLang="en-US">
                <a:latin typeface="Arial" panose="020B0604020202020204" pitchFamily="34" charset="0"/>
              </a:rPr>
            </a:fld>
            <a:endParaRPr lang="zh-CN" altLang="en-US">
              <a:latin typeface="Arial" panose="020B0604020202020204" pitchFamily="34" charset="0"/>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2504" cy="4525963"/>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54296" y="1600200"/>
            <a:ext cx="4032504" cy="4525963"/>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pPr lvl="0"/>
            <a:endParaRPr lang="zh-CN" altLang="en-US">
              <a:latin typeface="Arial" panose="020B0604020202020204" pitchFamily="34" charset="0"/>
            </a:endParaRPr>
          </a:p>
        </p:txBody>
      </p:sp>
      <p:sp>
        <p:nvSpPr>
          <p:cNvPr id="6" name="页脚占位符 5"/>
          <p:cNvSpPr>
            <a:spLocks noGrp="1"/>
          </p:cNvSpPr>
          <p:nvPr>
            <p:ph type="ftr" sz="quarter" idx="11"/>
          </p:nvPr>
        </p:nvSpPr>
        <p:spPr/>
        <p:txBody>
          <a:bodyPr/>
          <a:lstStyle/>
          <a:p>
            <a:pPr lvl="0"/>
            <a:endParaRPr lang="zh-CN" altLang="en-US">
              <a:latin typeface="Arial" panose="020B0604020202020204" pitchFamily="34" charset="0"/>
            </a:endParaRPr>
          </a:p>
        </p:txBody>
      </p:sp>
      <p:sp>
        <p:nvSpPr>
          <p:cNvPr id="7" name="灯片编号占位符 6"/>
          <p:cNvSpPr>
            <a:spLocks noGrp="1"/>
          </p:cNvSpPr>
          <p:nvPr>
            <p:ph type="sldNum" sz="quarter" idx="12"/>
          </p:nvPr>
        </p:nvSpPr>
        <p:spPr/>
        <p:txBody>
          <a:bodyPr/>
          <a:lstStyle/>
          <a:p>
            <a:pPr lvl="0"/>
            <a:fld id="{9A0DB2DC-4C9A-4742-B13C-FB6460FD3503}" type="slidenum">
              <a:rPr lang="zh-CN" altLang="en-US">
                <a:latin typeface="Arial" panose="020B0604020202020204" pitchFamily="34" charset="0"/>
              </a:rPr>
            </a:fld>
            <a:endParaRPr lang="zh-CN" altLang="en-US">
              <a:latin typeface="Arial" panose="020B0604020202020204" pitchFamily="34" charset="0"/>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90081" y="2665379"/>
            <a:ext cx="3655181" cy="3524284"/>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92704" y="2665379"/>
            <a:ext cx="3673182" cy="3524284"/>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pPr lvl="0"/>
            <a:endParaRPr lang="zh-CN" altLang="en-US">
              <a:latin typeface="Arial" panose="020B0604020202020204" pitchFamily="34" charset="0"/>
            </a:endParaRPr>
          </a:p>
        </p:txBody>
      </p:sp>
      <p:sp>
        <p:nvSpPr>
          <p:cNvPr id="8" name="页脚占位符 7"/>
          <p:cNvSpPr>
            <a:spLocks noGrp="1"/>
          </p:cNvSpPr>
          <p:nvPr>
            <p:ph type="ftr" sz="quarter" idx="11"/>
          </p:nvPr>
        </p:nvSpPr>
        <p:spPr/>
        <p:txBody>
          <a:bodyPr/>
          <a:lstStyle/>
          <a:p>
            <a:pPr lvl="0"/>
            <a:endParaRPr lang="zh-CN" altLang="en-US">
              <a:latin typeface="Arial" panose="020B0604020202020204" pitchFamily="34" charset="0"/>
            </a:endParaRPr>
          </a:p>
        </p:txBody>
      </p:sp>
      <p:sp>
        <p:nvSpPr>
          <p:cNvPr id="9" name="灯片编号占位符 8"/>
          <p:cNvSpPr>
            <a:spLocks noGrp="1"/>
          </p:cNvSpPr>
          <p:nvPr>
            <p:ph type="sldNum" sz="quarter" idx="12"/>
          </p:nvPr>
        </p:nvSpPr>
        <p:spPr/>
        <p:txBody>
          <a:bodyPr/>
          <a:lstStyle/>
          <a:p>
            <a:pPr lvl="0"/>
            <a:fld id="{9A0DB2DC-4C9A-4742-B13C-FB6460FD3503}" type="slidenum">
              <a:rPr lang="zh-CN" altLang="en-US">
                <a:latin typeface="Arial" panose="020B0604020202020204" pitchFamily="34" charset="0"/>
              </a:rPr>
            </a:fld>
            <a:endParaRPr lang="zh-CN" altLang="en-US">
              <a:latin typeface="Arial" panose="020B0604020202020204" pitchFamily="34" charset="0"/>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pPr lvl="0"/>
            <a:endParaRPr lang="zh-CN" altLang="en-US">
              <a:latin typeface="Arial" panose="020B0604020202020204" pitchFamily="34" charset="0"/>
            </a:endParaRPr>
          </a:p>
        </p:txBody>
      </p:sp>
      <p:sp>
        <p:nvSpPr>
          <p:cNvPr id="4" name="页脚占位符 3"/>
          <p:cNvSpPr>
            <a:spLocks noGrp="1"/>
          </p:cNvSpPr>
          <p:nvPr>
            <p:ph type="ftr" sz="quarter" idx="11"/>
          </p:nvPr>
        </p:nvSpPr>
        <p:spPr/>
        <p:txBody>
          <a:bodyPr/>
          <a:lstStyle/>
          <a:p>
            <a:pPr lvl="0"/>
            <a:endParaRPr lang="zh-CN" altLang="en-US">
              <a:latin typeface="Arial" panose="020B0604020202020204" pitchFamily="34" charset="0"/>
            </a:endParaRPr>
          </a:p>
        </p:txBody>
      </p:sp>
      <p:sp>
        <p:nvSpPr>
          <p:cNvPr id="5" name="灯片编号占位符 4"/>
          <p:cNvSpPr>
            <a:spLocks noGrp="1"/>
          </p:cNvSpPr>
          <p:nvPr>
            <p:ph type="sldNum" sz="quarter" idx="12"/>
          </p:nvPr>
        </p:nvSpPr>
        <p:spPr/>
        <p:txBody>
          <a:bodyPr/>
          <a:lstStyle/>
          <a:p>
            <a:pPr lvl="0"/>
            <a:fld id="{9A0DB2DC-4C9A-4742-B13C-FB6460FD3503}" type="slidenum">
              <a:rPr lang="zh-CN" altLang="en-US">
                <a:latin typeface="Arial" panose="020B0604020202020204" pitchFamily="34" charset="0"/>
              </a:rPr>
            </a:fld>
            <a:endParaRPr lang="zh-CN" altLang="en-US">
              <a:latin typeface="Arial" panose="020B0604020202020204" pitchFamily="34" charset="0"/>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2504" cy="4525963"/>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54296" y="1600200"/>
            <a:ext cx="4032504" cy="4525963"/>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pPr lvl="0"/>
            <a:endParaRPr lang="zh-CN" altLang="en-US">
              <a:latin typeface="Arial" panose="020B0604020202020204" pitchFamily="34" charset="0"/>
            </a:endParaRPr>
          </a:p>
        </p:txBody>
      </p:sp>
      <p:sp>
        <p:nvSpPr>
          <p:cNvPr id="6" name="页脚占位符 5"/>
          <p:cNvSpPr>
            <a:spLocks noGrp="1"/>
          </p:cNvSpPr>
          <p:nvPr>
            <p:ph type="ftr" sz="quarter" idx="11"/>
          </p:nvPr>
        </p:nvSpPr>
        <p:spPr/>
        <p:txBody>
          <a:bodyPr/>
          <a:lstStyle/>
          <a:p>
            <a:pPr lvl="0"/>
            <a:endParaRPr lang="zh-CN" altLang="en-US">
              <a:latin typeface="Arial" panose="020B0604020202020204" pitchFamily="34" charset="0"/>
            </a:endParaRPr>
          </a:p>
        </p:txBody>
      </p:sp>
      <p:sp>
        <p:nvSpPr>
          <p:cNvPr id="7" name="灯片编号占位符 6"/>
          <p:cNvSpPr>
            <a:spLocks noGrp="1"/>
          </p:cNvSpPr>
          <p:nvPr>
            <p:ph type="sldNum" sz="quarter" idx="12"/>
          </p:nvPr>
        </p:nvSpPr>
        <p:spPr/>
        <p:txBody>
          <a:bodyPr/>
          <a:lstStyle/>
          <a:p>
            <a:pPr lvl="0"/>
            <a:fld id="{9A0DB2DC-4C9A-4742-B13C-FB6460FD3503}" type="slidenum">
              <a:rPr lang="zh-CN" altLang="en-US">
                <a:latin typeface="Arial" panose="020B0604020202020204" pitchFamily="34" charset="0"/>
              </a:rPr>
            </a:fld>
            <a:endParaRPr lang="zh-CN" altLang="en-US">
              <a:latin typeface="Arial" panose="020B0604020202020204" pitchFamily="34" charset="0"/>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lvl="0"/>
            <a:endParaRPr lang="zh-CN" altLang="en-US">
              <a:latin typeface="Arial" panose="020B0604020202020204" pitchFamily="34" charset="0"/>
            </a:endParaRPr>
          </a:p>
        </p:txBody>
      </p:sp>
      <p:sp>
        <p:nvSpPr>
          <p:cNvPr id="3" name="页脚占位符 2"/>
          <p:cNvSpPr>
            <a:spLocks noGrp="1"/>
          </p:cNvSpPr>
          <p:nvPr>
            <p:ph type="ftr" sz="quarter" idx="11"/>
          </p:nvPr>
        </p:nvSpPr>
        <p:spPr/>
        <p:txBody>
          <a:bodyPr/>
          <a:lstStyle/>
          <a:p>
            <a:pPr lvl="0"/>
            <a:endParaRPr lang="zh-CN" altLang="en-US">
              <a:latin typeface="Arial" panose="020B0604020202020204" pitchFamily="34" charset="0"/>
            </a:endParaRPr>
          </a:p>
        </p:txBody>
      </p:sp>
      <p:sp>
        <p:nvSpPr>
          <p:cNvPr id="4" name="灯片编号占位符 3"/>
          <p:cNvSpPr>
            <a:spLocks noGrp="1"/>
          </p:cNvSpPr>
          <p:nvPr>
            <p:ph type="sldNum" sz="quarter" idx="12"/>
          </p:nvPr>
        </p:nvSpPr>
        <p:spPr/>
        <p:txBody>
          <a:bodyPr/>
          <a:lstStyle/>
          <a:p>
            <a:pPr lvl="0"/>
            <a:fld id="{9A0DB2DC-4C9A-4742-B13C-FB6460FD3503}" type="slidenum">
              <a:rPr lang="zh-CN" altLang="en-US">
                <a:latin typeface="Arial" panose="020B0604020202020204" pitchFamily="34" charset="0"/>
              </a:rPr>
            </a:fld>
            <a:endParaRPr lang="zh-CN" altLang="en-US">
              <a:latin typeface="Arial" panose="020B0604020202020204" pitchFamily="34" charset="0"/>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pPr lvl="0"/>
            <a:endParaRPr lang="zh-CN" altLang="en-US">
              <a:latin typeface="Arial" panose="020B0604020202020204" pitchFamily="34" charset="0"/>
            </a:endParaRPr>
          </a:p>
        </p:txBody>
      </p:sp>
      <p:sp>
        <p:nvSpPr>
          <p:cNvPr id="6" name="页脚占位符 5"/>
          <p:cNvSpPr>
            <a:spLocks noGrp="1"/>
          </p:cNvSpPr>
          <p:nvPr>
            <p:ph type="ftr" sz="quarter" idx="11"/>
          </p:nvPr>
        </p:nvSpPr>
        <p:spPr/>
        <p:txBody>
          <a:bodyPr/>
          <a:lstStyle/>
          <a:p>
            <a:pPr lvl="0"/>
            <a:endParaRPr lang="zh-CN" altLang="en-US">
              <a:latin typeface="Arial" panose="020B0604020202020204" pitchFamily="34" charset="0"/>
            </a:endParaRPr>
          </a:p>
        </p:txBody>
      </p:sp>
      <p:sp>
        <p:nvSpPr>
          <p:cNvPr id="7" name="灯片编号占位符 6"/>
          <p:cNvSpPr>
            <a:spLocks noGrp="1"/>
          </p:cNvSpPr>
          <p:nvPr>
            <p:ph type="sldNum" sz="quarter" idx="12"/>
          </p:nvPr>
        </p:nvSpPr>
        <p:spPr/>
        <p:txBody>
          <a:bodyPr/>
          <a:lstStyle/>
          <a:p>
            <a:pPr lvl="0"/>
            <a:fld id="{9A0DB2DC-4C9A-4742-B13C-FB6460FD3503}" type="slidenum">
              <a:rPr lang="zh-CN" altLang="en-US">
                <a:latin typeface="Arial" panose="020B0604020202020204" pitchFamily="34" charset="0"/>
              </a:rPr>
            </a:fld>
            <a:endParaRPr lang="zh-CN" altLang="en-US">
              <a:latin typeface="Arial" panose="020B0604020202020204" pitchFamily="34" charset="0"/>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pPr lvl="0"/>
            <a:endParaRPr lang="zh-CN" altLang="en-US">
              <a:latin typeface="Arial" panose="020B0604020202020204" pitchFamily="34" charset="0"/>
            </a:endParaRPr>
          </a:p>
        </p:txBody>
      </p:sp>
      <p:sp>
        <p:nvSpPr>
          <p:cNvPr id="6" name="页脚占位符 5"/>
          <p:cNvSpPr>
            <a:spLocks noGrp="1"/>
          </p:cNvSpPr>
          <p:nvPr>
            <p:ph type="ftr" sz="quarter" idx="11"/>
          </p:nvPr>
        </p:nvSpPr>
        <p:spPr/>
        <p:txBody>
          <a:bodyPr/>
          <a:lstStyle/>
          <a:p>
            <a:pPr lvl="0"/>
            <a:endParaRPr lang="zh-CN" altLang="en-US">
              <a:latin typeface="Arial" panose="020B0604020202020204" pitchFamily="34" charset="0"/>
            </a:endParaRPr>
          </a:p>
        </p:txBody>
      </p:sp>
      <p:sp>
        <p:nvSpPr>
          <p:cNvPr id="7" name="灯片编号占位符 6"/>
          <p:cNvSpPr>
            <a:spLocks noGrp="1"/>
          </p:cNvSpPr>
          <p:nvPr>
            <p:ph type="sldNum" sz="quarter" idx="12"/>
          </p:nvPr>
        </p:nvSpPr>
        <p:spPr/>
        <p:txBody>
          <a:bodyPr/>
          <a:lstStyle/>
          <a:p>
            <a:pPr lvl="0"/>
            <a:fld id="{9A0DB2DC-4C9A-4742-B13C-FB6460FD3503}" type="slidenum">
              <a:rPr lang="zh-CN" altLang="en-US">
                <a:latin typeface="Arial" panose="020B0604020202020204" pitchFamily="34" charset="0"/>
              </a:rPr>
            </a:fld>
            <a:endParaRPr lang="zh-CN" altLang="en-US">
              <a:latin typeface="Arial" panose="020B0604020202020204" pitchFamily="34" charset="0"/>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lvl="0"/>
            <a:endParaRPr lang="zh-CN" altLang="en-US">
              <a:latin typeface="Arial" panose="020B0604020202020204" pitchFamily="34" charset="0"/>
            </a:endParaRPr>
          </a:p>
        </p:txBody>
      </p:sp>
      <p:sp>
        <p:nvSpPr>
          <p:cNvPr id="5" name="页脚占位符 4"/>
          <p:cNvSpPr>
            <a:spLocks noGrp="1"/>
          </p:cNvSpPr>
          <p:nvPr>
            <p:ph type="ftr" sz="quarter" idx="11"/>
          </p:nvPr>
        </p:nvSpPr>
        <p:spPr/>
        <p:txBody>
          <a:bodyPr/>
          <a:lstStyle/>
          <a:p>
            <a:pPr lvl="0"/>
            <a:endParaRPr lang="zh-CN" altLang="en-US">
              <a:latin typeface="Arial" panose="020B0604020202020204" pitchFamily="34" charset="0"/>
            </a:endParaRPr>
          </a:p>
        </p:txBody>
      </p:sp>
      <p:sp>
        <p:nvSpPr>
          <p:cNvPr id="6" name="灯片编号占位符 5"/>
          <p:cNvSpPr>
            <a:spLocks noGrp="1"/>
          </p:cNvSpPr>
          <p:nvPr>
            <p:ph type="sldNum" sz="quarter" idx="12"/>
          </p:nvPr>
        </p:nvSpPr>
        <p:spPr/>
        <p:txBody>
          <a:bodyPr/>
          <a:lstStyle/>
          <a:p>
            <a:pPr lvl="0"/>
            <a:fld id="{9A0DB2DC-4C9A-4742-B13C-FB6460FD3503}" type="slidenum">
              <a:rPr lang="zh-CN" altLang="en-US">
                <a:latin typeface="Arial" panose="020B0604020202020204" pitchFamily="34" charset="0"/>
              </a:rPr>
            </a:fld>
            <a:endParaRPr lang="zh-CN" altLang="en-US">
              <a:latin typeface="Arial" panose="020B0604020202020204" pitchFamily="34" charset="0"/>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52930" cy="5851525"/>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lvl="0"/>
            <a:endParaRPr lang="zh-CN" altLang="en-US">
              <a:latin typeface="Arial" panose="020B0604020202020204" pitchFamily="34" charset="0"/>
            </a:endParaRPr>
          </a:p>
        </p:txBody>
      </p:sp>
      <p:sp>
        <p:nvSpPr>
          <p:cNvPr id="5" name="页脚占位符 4"/>
          <p:cNvSpPr>
            <a:spLocks noGrp="1"/>
          </p:cNvSpPr>
          <p:nvPr>
            <p:ph type="ftr" sz="quarter" idx="11"/>
          </p:nvPr>
        </p:nvSpPr>
        <p:spPr/>
        <p:txBody>
          <a:bodyPr/>
          <a:lstStyle/>
          <a:p>
            <a:pPr lvl="0"/>
            <a:endParaRPr lang="zh-CN" altLang="en-US">
              <a:latin typeface="Arial" panose="020B0604020202020204" pitchFamily="34" charset="0"/>
            </a:endParaRPr>
          </a:p>
        </p:txBody>
      </p:sp>
      <p:sp>
        <p:nvSpPr>
          <p:cNvPr id="6" name="灯片编号占位符 5"/>
          <p:cNvSpPr>
            <a:spLocks noGrp="1"/>
          </p:cNvSpPr>
          <p:nvPr>
            <p:ph type="sldNum" sz="quarter" idx="12"/>
          </p:nvPr>
        </p:nvSpPr>
        <p:spPr/>
        <p:txBody>
          <a:bodyPr/>
          <a:lstStyle/>
          <a:p>
            <a:pPr lvl="0"/>
            <a:fld id="{9A0DB2DC-4C9A-4742-B13C-FB6460FD3503}" type="slidenum">
              <a:rPr lang="zh-CN" altLang="en-US">
                <a:latin typeface="Arial" panose="020B0604020202020204" pitchFamily="34" charset="0"/>
              </a:rPr>
            </a:fld>
            <a:endParaRPr lang="zh-CN" altLang="en-US">
              <a:latin typeface="Arial" panose="020B0604020202020204" pitchFamily="34" charset="0"/>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矩形 7"/>
          <p:cNvSpPr/>
          <p:nvPr>
            <p:custDataLst>
              <p:tags r:id="rId3"/>
            </p:custDataLst>
          </p:nvPr>
        </p:nvSpPr>
        <p:spPr>
          <a:xfrm>
            <a:off x="2419350" y="1670050"/>
            <a:ext cx="4305300" cy="3517900"/>
          </a:xfrm>
          <a:prstGeom prst="rect">
            <a:avLst/>
          </a:prstGeom>
          <a:noFill/>
          <a:ln w="571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 name="标题 1"/>
          <p:cNvSpPr>
            <a:spLocks noGrp="1"/>
          </p:cNvSpPr>
          <p:nvPr>
            <p:ph type="ctrTitle" hasCustomPrompt="1"/>
            <p:custDataLst>
              <p:tags r:id="rId4"/>
            </p:custDataLst>
          </p:nvPr>
        </p:nvSpPr>
        <p:spPr>
          <a:xfrm>
            <a:off x="2419349" y="2396579"/>
            <a:ext cx="4305301" cy="1295399"/>
          </a:xfrm>
        </p:spPr>
        <p:txBody>
          <a:bodyPr lIns="90000" tIns="46800" rIns="90000" bIns="46800" anchor="b" anchorCtr="0">
            <a:normAutofit/>
          </a:bodyPr>
          <a:lstStyle>
            <a:lvl1pPr algn="ctr">
              <a:defRPr sz="5400" b="0">
                <a:solidFill>
                  <a:schemeClr val="bg1"/>
                </a:solidFill>
              </a:defRPr>
            </a:lvl1pPr>
          </a:lstStyle>
          <a:p>
            <a:r>
              <a:rPr lang="zh-CN" altLang="en-US" dirty="0"/>
              <a:t>单击此处编辑标题</a:t>
            </a:r>
            <a:endParaRPr lang="zh-CN" altLang="en-US" dirty="0"/>
          </a:p>
        </p:txBody>
      </p:sp>
      <p:sp>
        <p:nvSpPr>
          <p:cNvPr id="3" name="副标题 2"/>
          <p:cNvSpPr>
            <a:spLocks noGrp="1"/>
          </p:cNvSpPr>
          <p:nvPr>
            <p:ph type="subTitle" idx="1" hasCustomPrompt="1"/>
            <p:custDataLst>
              <p:tags r:id="rId5"/>
            </p:custDataLst>
          </p:nvPr>
        </p:nvSpPr>
        <p:spPr>
          <a:xfrm>
            <a:off x="2419349" y="3766063"/>
            <a:ext cx="4305301" cy="778934"/>
          </a:xfrm>
        </p:spPr>
        <p:txBody>
          <a:bodyPr lIns="90000" tIns="46800" rIns="90000" bIns="46800" anchor="t" anchorCtr="0">
            <a:normAutofit/>
          </a:bodyPr>
          <a:lstStyle>
            <a:lvl1pPr marL="0" indent="0" algn="ctr">
              <a:buNone/>
              <a:defRPr sz="2000" b="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副标题</a:t>
            </a:r>
            <a:endParaRPr lang="zh-CN" altLang="en-US" dirty="0"/>
          </a:p>
        </p:txBody>
      </p:sp>
      <p:sp>
        <p:nvSpPr>
          <p:cNvPr id="4" name="日期占位符 3"/>
          <p:cNvSpPr>
            <a:spLocks noGrp="1"/>
          </p:cNvSpPr>
          <p:nvPr>
            <p:ph type="dt" sz="half" idx="10"/>
            <p:custDataLst>
              <p:tags r:id="rId6"/>
            </p:custDataLst>
          </p:nvPr>
        </p:nvSpPr>
        <p:spPr/>
        <p:txBody>
          <a:bodyPr lIns="90000" tIns="46800" rIns="90000" bIns="46800">
            <a:normAutofit/>
          </a:bodyPr>
          <a:lstStyle/>
          <a:p>
            <a:fld id="{DDC86826-C030-4ABB-BAB8-ECCBC086F54C}" type="datetimeFigureOut">
              <a:rPr lang="zh-CN" altLang="en-US" smtClean="0"/>
            </a:fld>
            <a:endParaRPr lang="zh-CN" altLang="en-US"/>
          </a:p>
        </p:txBody>
      </p:sp>
      <p:sp>
        <p:nvSpPr>
          <p:cNvPr id="5" name="页脚占位符 4"/>
          <p:cNvSpPr>
            <a:spLocks noGrp="1"/>
          </p:cNvSpPr>
          <p:nvPr>
            <p:ph type="ftr" sz="quarter" idx="11"/>
            <p:custDataLst>
              <p:tags r:id="rId7"/>
            </p:custDataLst>
          </p:nvPr>
        </p:nvSpPr>
        <p:spPr/>
        <p:txBody>
          <a:bodyPr lIns="90000" tIns="46800" rIns="90000" bIns="46800">
            <a:normAutofit/>
          </a:bodyPr>
          <a:lstStyle/>
          <a:p>
            <a:endParaRPr lang="zh-CN" altLang="en-US"/>
          </a:p>
        </p:txBody>
      </p:sp>
      <p:sp>
        <p:nvSpPr>
          <p:cNvPr id="6" name="灯片编号占位符 5"/>
          <p:cNvSpPr>
            <a:spLocks noGrp="1"/>
          </p:cNvSpPr>
          <p:nvPr>
            <p:ph type="sldNum" sz="quarter" idx="12"/>
            <p:custDataLst>
              <p:tags r:id="rId8"/>
            </p:custDataLst>
          </p:nvPr>
        </p:nvSpPr>
        <p:spPr/>
        <p:txBody>
          <a:bodyPr lIns="90000" tIns="46800" rIns="90000" bIns="46800">
            <a:normAutofit/>
          </a:bodyPr>
          <a:lstStyle/>
          <a:p>
            <a:fld id="{DD074F22-C169-4F08-BADB-1985F513ADBA}" type="slidenum">
              <a:rPr lang="zh-CN" altLang="en-US" smtClean="0"/>
            </a:fld>
            <a:endParaRPr lang="zh-CN" altLang="en-US"/>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a:normAutofit/>
          </a:bodyPr>
          <a:lstStyle>
            <a:lvl1pPr>
              <a:defRPr sz="4000"/>
            </a:lvl1pPr>
          </a:lstStyle>
          <a:p>
            <a:r>
              <a:rPr lang="zh-CN" altLang="en-US"/>
              <a:t>单击此处编辑母版标题样式</a:t>
            </a:r>
            <a:endParaRPr lang="zh-CN" altLang="en-US"/>
          </a:p>
        </p:txBody>
      </p:sp>
      <p:sp>
        <p:nvSpPr>
          <p:cNvPr id="3" name="内容占位符 2"/>
          <p:cNvSpPr>
            <a:spLocks noGrp="1"/>
          </p:cNvSpPr>
          <p:nvPr>
            <p:ph idx="1"/>
            <p:custDataLst>
              <p:tags r:id="rId3"/>
            </p:custDataLst>
          </p:nvPr>
        </p:nvSpPr>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DDC86826-C030-4ABB-BAB8-ECCBC086F54C}"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DD074F22-C169-4F08-BADB-1985F513ADBA}" type="slidenum">
              <a:rPr lang="zh-CN" altLang="en-US" smtClean="0"/>
            </a:fld>
            <a:endParaRPr lang="zh-CN" altLang="en-US"/>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7" name="图片 6"/>
          <p:cNvPicPr>
            <a:picLocks noChangeAspect="1"/>
          </p:cNvPicPr>
          <p:nvPr>
            <p:custDataLst>
              <p:tags r:id="rId2"/>
            </p:custDataLst>
          </p:nvPr>
        </p:nvPicPr>
        <p:blipFill rotWithShape="1">
          <a:blip r:embed="rId3" cstate="print"/>
          <a:srcRect/>
          <a:stretch>
            <a:fillRect/>
          </a:stretch>
        </p:blipFill>
        <p:spPr>
          <a:xfrm>
            <a:off x="0" y="669757"/>
            <a:ext cx="9144000" cy="4057650"/>
          </a:xfrm>
          <a:prstGeom prst="rect">
            <a:avLst/>
          </a:prstGeom>
        </p:spPr>
      </p:pic>
      <p:sp>
        <p:nvSpPr>
          <p:cNvPr id="8" name="矩形 7"/>
          <p:cNvSpPr/>
          <p:nvPr>
            <p:custDataLst>
              <p:tags r:id="rId4"/>
            </p:custDataLst>
          </p:nvPr>
        </p:nvSpPr>
        <p:spPr>
          <a:xfrm>
            <a:off x="2828925" y="1231732"/>
            <a:ext cx="3114675" cy="2933700"/>
          </a:xfrm>
          <a:prstGeom prst="rect">
            <a:avLst/>
          </a:prstGeom>
          <a:noFill/>
          <a:ln w="571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 name="标题 1"/>
          <p:cNvSpPr>
            <a:spLocks noGrp="1"/>
          </p:cNvSpPr>
          <p:nvPr>
            <p:ph type="title" hasCustomPrompt="1"/>
            <p:custDataLst>
              <p:tags r:id="rId5"/>
            </p:custDataLst>
          </p:nvPr>
        </p:nvSpPr>
        <p:spPr>
          <a:xfrm>
            <a:off x="2221706" y="4716626"/>
            <a:ext cx="4700588" cy="978729"/>
          </a:xfrm>
        </p:spPr>
        <p:txBody>
          <a:bodyPr lIns="90000" tIns="46800" rIns="90000" bIns="46800" anchor="b">
            <a:normAutofit/>
          </a:bodyPr>
          <a:lstStyle>
            <a:lvl1pPr algn="ctr">
              <a:defRPr sz="4800" b="1"/>
            </a:lvl1pPr>
          </a:lstStyle>
          <a:p>
            <a:r>
              <a:rPr lang="zh-CN" altLang="en-US" dirty="0"/>
              <a:t>单击此处编辑标题</a:t>
            </a:r>
            <a:endParaRPr lang="zh-CN" altLang="en-US" dirty="0"/>
          </a:p>
        </p:txBody>
      </p:sp>
      <p:sp>
        <p:nvSpPr>
          <p:cNvPr id="3" name="文本占位符 2"/>
          <p:cNvSpPr>
            <a:spLocks noGrp="1"/>
          </p:cNvSpPr>
          <p:nvPr>
            <p:ph type="body" idx="1"/>
            <p:custDataLst>
              <p:tags r:id="rId6"/>
            </p:custDataLst>
          </p:nvPr>
        </p:nvSpPr>
        <p:spPr>
          <a:xfrm>
            <a:off x="2221706" y="5703252"/>
            <a:ext cx="4700588" cy="424732"/>
          </a:xfrm>
        </p:spPr>
        <p:txBody>
          <a:bodyPr lIns="90000" tIns="46800" rIns="90000" bIns="46800">
            <a:normAutofit/>
          </a:bodyPr>
          <a:lstStyle>
            <a:lvl1pPr marL="0" indent="0" algn="ctr">
              <a:buNone/>
              <a:defRPr sz="1800">
                <a:solidFill>
                  <a:schemeClr val="tx1">
                    <a:lumMod val="65000"/>
                    <a:lumOff val="3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endParaRPr lang="zh-CN" altLang="en-US" dirty="0"/>
          </a:p>
        </p:txBody>
      </p:sp>
      <p:sp>
        <p:nvSpPr>
          <p:cNvPr id="4" name="日期占位符 3"/>
          <p:cNvSpPr>
            <a:spLocks noGrp="1"/>
          </p:cNvSpPr>
          <p:nvPr>
            <p:ph type="dt" sz="half" idx="10"/>
            <p:custDataLst>
              <p:tags r:id="rId7"/>
            </p:custDataLst>
          </p:nvPr>
        </p:nvSpPr>
        <p:spPr/>
        <p:txBody>
          <a:bodyPr lIns="90000" tIns="46800" rIns="90000" bIns="46800"/>
          <a:lstStyle/>
          <a:p>
            <a:fld id="{DDC86826-C030-4ABB-BAB8-ECCBC086F54C}" type="datetimeFigureOut">
              <a:rPr lang="zh-CN" altLang="en-US" smtClean="0"/>
            </a:fld>
            <a:endParaRPr lang="zh-CN" altLang="en-US"/>
          </a:p>
        </p:txBody>
      </p:sp>
      <p:sp>
        <p:nvSpPr>
          <p:cNvPr id="5" name="页脚占位符 4"/>
          <p:cNvSpPr>
            <a:spLocks noGrp="1"/>
          </p:cNvSpPr>
          <p:nvPr>
            <p:ph type="ftr" sz="quarter" idx="11"/>
            <p:custDataLst>
              <p:tags r:id="rId8"/>
            </p:custDataLst>
          </p:nvPr>
        </p:nvSpPr>
        <p:spPr/>
        <p:txBody>
          <a:bodyPr lIns="90000" tIns="46800" rIns="90000" bIns="46800"/>
          <a:lstStyle/>
          <a:p>
            <a:endParaRPr lang="zh-CN" altLang="en-US"/>
          </a:p>
        </p:txBody>
      </p:sp>
      <p:sp>
        <p:nvSpPr>
          <p:cNvPr id="6" name="灯片编号占位符 5"/>
          <p:cNvSpPr>
            <a:spLocks noGrp="1"/>
          </p:cNvSpPr>
          <p:nvPr>
            <p:ph type="sldNum" sz="quarter" idx="12"/>
            <p:custDataLst>
              <p:tags r:id="rId9"/>
            </p:custDataLst>
          </p:nvPr>
        </p:nvSpPr>
        <p:spPr/>
        <p:txBody>
          <a:bodyPr lIns="90000" tIns="46800" rIns="90000" bIns="46800"/>
          <a:lstStyle/>
          <a:p>
            <a:fld id="{DD074F22-C169-4F08-BADB-1985F513ADBA}" type="slidenum">
              <a:rPr lang="zh-CN" altLang="en-US" smtClean="0"/>
            </a:fld>
            <a:endParaRPr lang="zh-CN" altLang="en-US"/>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vert="horz" lIns="91440" tIns="45720" rIns="91440" bIns="45720" rtlCol="0" anchor="ctr">
            <a:normAutofit/>
          </a:bodyPr>
          <a:lstStyle>
            <a:lvl1pPr>
              <a:defRPr lang="zh-CN" altLang="en-US" sz="4000"/>
            </a:lvl1pPr>
          </a:lstStyle>
          <a:p>
            <a:pPr lvl="0"/>
            <a:r>
              <a:rPr lang="zh-CN" altLang="en-US"/>
              <a:t>单击此处编辑母版标题样式</a:t>
            </a:r>
            <a:endParaRPr lang="zh-CN" altLang="en-US"/>
          </a:p>
        </p:txBody>
      </p:sp>
      <p:sp>
        <p:nvSpPr>
          <p:cNvPr id="3" name="内容占位符 2"/>
          <p:cNvSpPr>
            <a:spLocks noGrp="1"/>
          </p:cNvSpPr>
          <p:nvPr>
            <p:ph sz="half" idx="1"/>
            <p:custDataLst>
              <p:tags r:id="rId3"/>
            </p:custDataLst>
          </p:nvPr>
        </p:nvSpPr>
        <p:spPr>
          <a:xfrm>
            <a:off x="628650" y="1825625"/>
            <a:ext cx="3886200" cy="4351338"/>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内容占位符 3"/>
          <p:cNvSpPr>
            <a:spLocks noGrp="1"/>
          </p:cNvSpPr>
          <p:nvPr>
            <p:ph sz="half" idx="2"/>
            <p:custDataLst>
              <p:tags r:id="rId4"/>
            </p:custDataLst>
          </p:nvPr>
        </p:nvSpPr>
        <p:spPr>
          <a:xfrm>
            <a:off x="4629150" y="1825625"/>
            <a:ext cx="3886200" cy="4351338"/>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a:lstStyle/>
          <a:p>
            <a:fld id="{DDC86826-C030-4ABB-BAB8-ECCBC086F54C}"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DD074F22-C169-4F08-BADB-1985F513ADBA}" type="slidenum">
              <a:rPr lang="zh-CN" altLang="en-US" smtClean="0"/>
            </a:fld>
            <a:endParaRPr lang="zh-CN" altLang="en-US"/>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29841" y="215494"/>
            <a:ext cx="7886700" cy="1325563"/>
          </a:xfrm>
        </p:spPr>
        <p:txBody>
          <a:bodyPr vert="horz" lIns="91440" tIns="45720" rIns="91440" bIns="45720" rtlCol="0" anchor="ctr">
            <a:normAutofit/>
          </a:bodyPr>
          <a:lstStyle>
            <a:lvl1pPr>
              <a:defRPr lang="zh-CN" altLang="en-US" sz="4000"/>
            </a:lvl1pPr>
          </a:lstStyle>
          <a:p>
            <a:pPr lvl="0"/>
            <a:r>
              <a:rPr lang="zh-CN" altLang="en-US"/>
              <a:t>单击此处编辑母版标题样式</a:t>
            </a:r>
            <a:endParaRPr lang="zh-CN" altLang="en-US"/>
          </a:p>
        </p:txBody>
      </p:sp>
      <p:sp>
        <p:nvSpPr>
          <p:cNvPr id="3" name="文本占位符 2"/>
          <p:cNvSpPr>
            <a:spLocks noGrp="1"/>
          </p:cNvSpPr>
          <p:nvPr>
            <p:ph type="body" idx="1"/>
            <p:custDataLst>
              <p:tags r:id="rId3"/>
            </p:custDataLst>
          </p:nvPr>
        </p:nvSpPr>
        <p:spPr>
          <a:xfrm>
            <a:off x="629841" y="1614659"/>
            <a:ext cx="3868340" cy="823912"/>
          </a:xfrm>
        </p:spPr>
        <p:txBody>
          <a:bodyPr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endParaRPr lang="zh-CN" altLang="en-US" dirty="0"/>
          </a:p>
        </p:txBody>
      </p:sp>
      <p:sp>
        <p:nvSpPr>
          <p:cNvPr id="4" name="内容占位符 3"/>
          <p:cNvSpPr>
            <a:spLocks noGrp="1"/>
          </p:cNvSpPr>
          <p:nvPr>
            <p:ph sz="half" idx="2"/>
            <p:custDataLst>
              <p:tags r:id="rId4"/>
            </p:custDataLst>
          </p:nvPr>
        </p:nvSpPr>
        <p:spPr>
          <a:xfrm>
            <a:off x="629841" y="2505075"/>
            <a:ext cx="3868340" cy="3684588"/>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文本占位符 4"/>
          <p:cNvSpPr>
            <a:spLocks noGrp="1"/>
          </p:cNvSpPr>
          <p:nvPr>
            <p:ph type="body" sz="quarter" idx="3"/>
            <p:custDataLst>
              <p:tags r:id="rId5"/>
            </p:custDataLst>
          </p:nvPr>
        </p:nvSpPr>
        <p:spPr>
          <a:xfrm>
            <a:off x="4629150" y="1614659"/>
            <a:ext cx="3887391" cy="823912"/>
          </a:xfrm>
        </p:spPr>
        <p:txBody>
          <a:bodyPr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endParaRPr lang="zh-CN" altLang="en-US" dirty="0"/>
          </a:p>
        </p:txBody>
      </p:sp>
      <p:sp>
        <p:nvSpPr>
          <p:cNvPr id="6" name="内容占位符 5"/>
          <p:cNvSpPr>
            <a:spLocks noGrp="1"/>
          </p:cNvSpPr>
          <p:nvPr>
            <p:ph sz="quarter" idx="4"/>
            <p:custDataLst>
              <p:tags r:id="rId6"/>
            </p:custDataLst>
          </p:nvPr>
        </p:nvSpPr>
        <p:spPr>
          <a:xfrm>
            <a:off x="4629150" y="2505075"/>
            <a:ext cx="3887391" cy="3684588"/>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7" name="日期占位符 6"/>
          <p:cNvSpPr>
            <a:spLocks noGrp="1"/>
          </p:cNvSpPr>
          <p:nvPr>
            <p:ph type="dt" sz="half" idx="10"/>
            <p:custDataLst>
              <p:tags r:id="rId7"/>
            </p:custDataLst>
          </p:nvPr>
        </p:nvSpPr>
        <p:spPr/>
        <p:txBody>
          <a:bodyPr/>
          <a:lstStyle/>
          <a:p>
            <a:fld id="{DDC86826-C030-4ABB-BAB8-ECCBC086F54C}"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DD074F22-C169-4F08-BADB-1985F513ADBA}"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90081" y="2665379"/>
            <a:ext cx="3655181" cy="3524284"/>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92704" y="2665379"/>
            <a:ext cx="3673182" cy="3524284"/>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pPr lvl="0"/>
            <a:endParaRPr lang="zh-CN" altLang="en-US">
              <a:latin typeface="Arial" panose="020B0604020202020204" pitchFamily="34" charset="0"/>
            </a:endParaRPr>
          </a:p>
        </p:txBody>
      </p:sp>
      <p:sp>
        <p:nvSpPr>
          <p:cNvPr id="8" name="页脚占位符 7"/>
          <p:cNvSpPr>
            <a:spLocks noGrp="1"/>
          </p:cNvSpPr>
          <p:nvPr>
            <p:ph type="ftr" sz="quarter" idx="11"/>
          </p:nvPr>
        </p:nvSpPr>
        <p:spPr/>
        <p:txBody>
          <a:bodyPr/>
          <a:lstStyle/>
          <a:p>
            <a:pPr lvl="0"/>
            <a:endParaRPr lang="zh-CN" altLang="en-US">
              <a:latin typeface="Arial" panose="020B0604020202020204" pitchFamily="34" charset="0"/>
            </a:endParaRPr>
          </a:p>
        </p:txBody>
      </p:sp>
      <p:sp>
        <p:nvSpPr>
          <p:cNvPr id="9" name="灯片编号占位符 8"/>
          <p:cNvSpPr>
            <a:spLocks noGrp="1"/>
          </p:cNvSpPr>
          <p:nvPr>
            <p:ph type="sldNum" sz="quarter" idx="12"/>
          </p:nvPr>
        </p:nvSpPr>
        <p:spPr/>
        <p:txBody>
          <a:bodyPr/>
          <a:lstStyle/>
          <a:p>
            <a:pPr lvl="0"/>
            <a:fld id="{9A0DB2DC-4C9A-4742-B13C-FB6460FD3503}" type="slidenum">
              <a:rPr lang="zh-CN" altLang="en-US">
                <a:latin typeface="Arial" panose="020B0604020202020204" pitchFamily="34" charset="0"/>
              </a:rPr>
            </a:fld>
            <a:endParaRPr lang="zh-CN" altLang="en-US">
              <a:latin typeface="Arial" panose="020B0604020202020204" pitchFamily="34" charset="0"/>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DDC86826-C030-4ABB-BAB8-ECCBC086F54C}"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DD074F22-C169-4F08-BADB-1985F513ADBA}" type="slidenum">
              <a:rPr lang="zh-CN" altLang="en-US" smtClean="0"/>
            </a:fld>
            <a:endParaRPr lang="zh-CN" altLang="en-US"/>
          </a:p>
        </p:txBody>
      </p:sp>
      <p:sp>
        <p:nvSpPr>
          <p:cNvPr id="6" name="标题 5"/>
          <p:cNvSpPr>
            <a:spLocks noGrp="1"/>
          </p:cNvSpPr>
          <p:nvPr>
            <p:ph type="title"/>
            <p:custDataLst>
              <p:tags r:id="rId5"/>
            </p:custDataLst>
          </p:nvPr>
        </p:nvSpPr>
        <p:spPr/>
        <p:txBody>
          <a:bodyPr/>
          <a:lstStyle/>
          <a:p>
            <a:r>
              <a:rPr lang="zh-CN" altLang="en-US"/>
              <a:t>单击此处编辑母版标题样式</a:t>
            </a:r>
            <a:endParaRPr lang="zh-CN" altLang="en-US"/>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DDC86826-C030-4ABB-BAB8-ECCBC086F54C}"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DD074F22-C169-4F08-BADB-1985F513ADBA}" type="slidenum">
              <a:rPr lang="zh-CN" altLang="en-US" smtClean="0"/>
            </a:fld>
            <a:endParaRPr lang="zh-CN" altLang="en-US"/>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29840" y="457200"/>
            <a:ext cx="3123900" cy="1600200"/>
          </a:xfrm>
        </p:spPr>
        <p:txBody>
          <a:bodyPr anchor="t" anchorCtr="0">
            <a:normAutofit/>
          </a:bodyPr>
          <a:lstStyle>
            <a:lvl1pPr>
              <a:defRPr sz="3600"/>
            </a:lvl1pPr>
          </a:lstStyle>
          <a:p>
            <a:r>
              <a:rPr lang="zh-CN" altLang="en-US" dirty="0"/>
              <a:t>单击此处编辑母版标题样式</a:t>
            </a:r>
            <a:endParaRPr lang="zh-CN" altLang="en-US" dirty="0"/>
          </a:p>
        </p:txBody>
      </p:sp>
      <p:sp>
        <p:nvSpPr>
          <p:cNvPr id="3" name="图片占位符 2"/>
          <p:cNvSpPr>
            <a:spLocks noGrp="1" noChangeAspect="1"/>
          </p:cNvSpPr>
          <p:nvPr>
            <p:ph type="pic" idx="1"/>
            <p:custDataLst>
              <p:tags r:id="rId3"/>
            </p:custDataLst>
          </p:nvPr>
        </p:nvSpPr>
        <p:spPr>
          <a:xfrm>
            <a:off x="3888000" y="457200"/>
            <a:ext cx="4627800" cy="54036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dirty="0"/>
          </a:p>
        </p:txBody>
      </p:sp>
      <p:sp>
        <p:nvSpPr>
          <p:cNvPr id="4" name="文本占位符 3"/>
          <p:cNvSpPr>
            <a:spLocks noGrp="1"/>
          </p:cNvSpPr>
          <p:nvPr>
            <p:ph type="body" sz="half" idx="2"/>
            <p:custDataLst>
              <p:tags r:id="rId4"/>
            </p:custDataLst>
          </p:nvPr>
        </p:nvSpPr>
        <p:spPr>
          <a:xfrm>
            <a:off x="629840" y="2057400"/>
            <a:ext cx="3123900" cy="3811588"/>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a:t>单击此处编辑母版文本样式</a:t>
            </a:r>
            <a:endParaRPr lang="zh-CN" altLang="en-US" dirty="0"/>
          </a:p>
        </p:txBody>
      </p:sp>
      <p:sp>
        <p:nvSpPr>
          <p:cNvPr id="5" name="日期占位符 4"/>
          <p:cNvSpPr>
            <a:spLocks noGrp="1"/>
          </p:cNvSpPr>
          <p:nvPr>
            <p:ph type="dt" sz="half" idx="10"/>
            <p:custDataLst>
              <p:tags r:id="rId5"/>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6"/>
            </p:custDataLst>
          </p:nvPr>
        </p:nvSpPr>
        <p:spPr/>
        <p:txBody>
          <a:bodyPr/>
          <a:lstStyle/>
          <a:p>
            <a:endParaRPr lang="zh-CN" altLang="en-US" dirty="0"/>
          </a:p>
        </p:txBody>
      </p:sp>
      <p:sp>
        <p:nvSpPr>
          <p:cNvPr id="7" name="灯片编号占位符 6"/>
          <p:cNvSpPr>
            <a:spLocks noGrp="1"/>
          </p:cNvSpPr>
          <p:nvPr>
            <p:ph type="sldNum" sz="quarter" idx="12"/>
            <p:custDataLst>
              <p:tags r:id="rId7"/>
            </p:custDataLst>
          </p:nvPr>
        </p:nvSpPr>
        <p:spPr/>
        <p:txBody>
          <a:bodyPr/>
          <a:lstStyle/>
          <a:p>
            <a:fld id="{FABC47A4-756D-490B-A52F-7D9E2C9FC05F}" type="slidenum">
              <a:rPr lang="zh-CN" altLang="en-US" smtClean="0"/>
            </a:fld>
            <a:endParaRPr lang="zh-CN" altLang="en-US"/>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custDataLst>
              <p:tags r:id="rId2"/>
            </p:custDataLst>
          </p:nvPr>
        </p:nvSpPr>
        <p:spPr>
          <a:xfrm>
            <a:off x="7911638" y="365125"/>
            <a:ext cx="603712" cy="5811838"/>
          </a:xfrm>
        </p:spPr>
        <p:txBody>
          <a:bodyPr vert="eaVert">
            <a:normAutofit/>
          </a:bodyPr>
          <a:lstStyle>
            <a:lvl1pPr>
              <a:defRPr sz="3600"/>
            </a:lvl1pPr>
          </a:lstStyle>
          <a:p>
            <a:r>
              <a:rPr lang="zh-CN" altLang="en-US"/>
              <a:t>单击此处编辑母版标题样式</a:t>
            </a:r>
            <a:endParaRPr lang="zh-CN" altLang="en-US"/>
          </a:p>
        </p:txBody>
      </p:sp>
      <p:sp>
        <p:nvSpPr>
          <p:cNvPr id="3" name="竖排文字占位符 2"/>
          <p:cNvSpPr>
            <a:spLocks noGrp="1"/>
          </p:cNvSpPr>
          <p:nvPr>
            <p:ph type="body" orient="vert" idx="1"/>
            <p:custDataLst>
              <p:tags r:id="rId3"/>
            </p:custDataLst>
          </p:nvPr>
        </p:nvSpPr>
        <p:spPr>
          <a:xfrm>
            <a:off x="628650" y="365125"/>
            <a:ext cx="7226877" cy="5811838"/>
          </a:xfrm>
        </p:spPr>
        <p:txBody>
          <a:bodyPr vert="eaVert"/>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DDC86826-C030-4ABB-BAB8-ECCBC086F54C}"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DD074F22-C169-4F08-BADB-1985F513ADBA}" type="slidenum">
              <a:rPr lang="zh-CN" altLang="en-US" smtClean="0"/>
            </a:fld>
            <a:endParaRPr lang="zh-CN" altLang="en-US"/>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628650" y="551543"/>
            <a:ext cx="7886700" cy="5558971"/>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末尾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矩形 6"/>
          <p:cNvSpPr/>
          <p:nvPr>
            <p:custDataLst>
              <p:tags r:id="rId3"/>
            </p:custDataLst>
          </p:nvPr>
        </p:nvSpPr>
        <p:spPr>
          <a:xfrm>
            <a:off x="2419350" y="1670050"/>
            <a:ext cx="4305300" cy="3517900"/>
          </a:xfrm>
          <a:prstGeom prst="rect">
            <a:avLst/>
          </a:prstGeom>
          <a:noFill/>
          <a:ln w="571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cxnSp>
        <p:nvCxnSpPr>
          <p:cNvPr id="10" name="直接连接符 9"/>
          <p:cNvCxnSpPr/>
          <p:nvPr>
            <p:custDataLst>
              <p:tags r:id="rId4"/>
            </p:custDataLst>
          </p:nvPr>
        </p:nvCxnSpPr>
        <p:spPr>
          <a:xfrm>
            <a:off x="3028950" y="3429000"/>
            <a:ext cx="3086100" cy="0"/>
          </a:xfrm>
          <a:prstGeom prst="line">
            <a:avLst/>
          </a:prstGeom>
          <a:ln w="50800">
            <a:solidFill>
              <a:schemeClr val="accent3"/>
            </a:solidFill>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hasCustomPrompt="1"/>
            <p:custDataLst>
              <p:tags r:id="rId5"/>
            </p:custDataLst>
          </p:nvPr>
        </p:nvSpPr>
        <p:spPr>
          <a:xfrm>
            <a:off x="2419350" y="1670050"/>
            <a:ext cx="4305300" cy="1717393"/>
          </a:xfrm>
        </p:spPr>
        <p:txBody>
          <a:bodyPr lIns="90000" tIns="46800" rIns="90000" bIns="46800" anchor="b" anchorCtr="0">
            <a:normAutofit/>
          </a:bodyPr>
          <a:lstStyle>
            <a:lvl1pPr algn="ctr">
              <a:defRPr sz="8000" b="0">
                <a:solidFill>
                  <a:schemeClr val="bg1"/>
                </a:solidFill>
              </a:defRPr>
            </a:lvl1pPr>
          </a:lstStyle>
          <a:p>
            <a:r>
              <a:rPr lang="zh-CN" altLang="en-US" dirty="0"/>
              <a:t>编辑标题</a:t>
            </a:r>
            <a:endParaRPr lang="zh-CN" altLang="en-US" dirty="0"/>
          </a:p>
        </p:txBody>
      </p:sp>
      <p:sp>
        <p:nvSpPr>
          <p:cNvPr id="3" name="日期占位符 2"/>
          <p:cNvSpPr>
            <a:spLocks noGrp="1"/>
          </p:cNvSpPr>
          <p:nvPr>
            <p:ph type="dt" sz="half" idx="10"/>
            <p:custDataLst>
              <p:tags r:id="rId6"/>
            </p:custDataLst>
          </p:nvPr>
        </p:nvSpPr>
        <p:spPr/>
        <p:txBody>
          <a:bodyPr lIns="90000" tIns="46800" rIns="90000" bIns="46800"/>
          <a:lstStyle/>
          <a:p>
            <a:fld id="{DDC86826-C030-4ABB-BAB8-ECCBC086F54C}" type="datetimeFigureOut">
              <a:rPr lang="zh-CN" altLang="en-US" smtClean="0"/>
            </a:fld>
            <a:endParaRPr lang="zh-CN" altLang="en-US"/>
          </a:p>
        </p:txBody>
      </p:sp>
      <p:sp>
        <p:nvSpPr>
          <p:cNvPr id="4" name="页脚占位符 3"/>
          <p:cNvSpPr>
            <a:spLocks noGrp="1"/>
          </p:cNvSpPr>
          <p:nvPr>
            <p:ph type="ftr" sz="quarter" idx="11"/>
            <p:custDataLst>
              <p:tags r:id="rId7"/>
            </p:custDataLst>
          </p:nvPr>
        </p:nvSpPr>
        <p:spPr/>
        <p:txBody>
          <a:bodyPr lIns="90000" tIns="46800" rIns="90000" bIns="46800"/>
          <a:lstStyle/>
          <a:p>
            <a:endParaRPr lang="zh-CN" altLang="en-US"/>
          </a:p>
        </p:txBody>
      </p:sp>
      <p:sp>
        <p:nvSpPr>
          <p:cNvPr id="5" name="灯片编号占位符 4"/>
          <p:cNvSpPr>
            <a:spLocks noGrp="1"/>
          </p:cNvSpPr>
          <p:nvPr>
            <p:ph type="sldNum" sz="quarter" idx="12"/>
            <p:custDataLst>
              <p:tags r:id="rId8"/>
            </p:custDataLst>
          </p:nvPr>
        </p:nvSpPr>
        <p:spPr/>
        <p:txBody>
          <a:bodyPr lIns="90000" tIns="46800" rIns="90000" bIns="46800"/>
          <a:lstStyle/>
          <a:p>
            <a:fld id="{DD074F22-C169-4F08-BADB-1985F513ADBA}" type="slidenum">
              <a:rPr lang="zh-CN" altLang="en-US" smtClean="0"/>
            </a:fld>
            <a:endParaRPr lang="zh-CN" altLang="en-US"/>
          </a:p>
        </p:txBody>
      </p:sp>
      <p:sp>
        <p:nvSpPr>
          <p:cNvPr id="9" name="文本占位符 8"/>
          <p:cNvSpPr>
            <a:spLocks noGrp="1"/>
          </p:cNvSpPr>
          <p:nvPr>
            <p:ph type="body" sz="quarter" idx="13" hasCustomPrompt="1"/>
            <p:custDataLst>
              <p:tags r:id="rId9"/>
            </p:custDataLst>
          </p:nvPr>
        </p:nvSpPr>
        <p:spPr>
          <a:xfrm>
            <a:off x="2419350" y="3470558"/>
            <a:ext cx="4305300" cy="1717392"/>
          </a:xfrm>
        </p:spPr>
        <p:txBody>
          <a:bodyPr>
            <a:normAutofit/>
          </a:bodyPr>
          <a:lstStyle>
            <a:lvl1pPr marL="0" indent="0" algn="ctr">
              <a:buNone/>
              <a:defRPr sz="8000">
                <a:solidFill>
                  <a:schemeClr val="bg1"/>
                </a:solidFill>
              </a:defRPr>
            </a:lvl1pPr>
          </a:lstStyle>
          <a:p>
            <a:pPr lvl="0"/>
            <a:r>
              <a:rPr lang="zh-CN" altLang="en-US" dirty="0"/>
              <a:t>编辑文本</a:t>
            </a:r>
            <a:endParaRPr lang="zh-CN" alt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pPr lvl="0"/>
            <a:endParaRPr lang="zh-CN" altLang="en-US">
              <a:latin typeface="Arial" panose="020B0604020202020204" pitchFamily="34" charset="0"/>
            </a:endParaRPr>
          </a:p>
        </p:txBody>
      </p:sp>
      <p:sp>
        <p:nvSpPr>
          <p:cNvPr id="4" name="页脚占位符 3"/>
          <p:cNvSpPr>
            <a:spLocks noGrp="1"/>
          </p:cNvSpPr>
          <p:nvPr>
            <p:ph type="ftr" sz="quarter" idx="11"/>
          </p:nvPr>
        </p:nvSpPr>
        <p:spPr/>
        <p:txBody>
          <a:bodyPr/>
          <a:lstStyle/>
          <a:p>
            <a:pPr lvl="0"/>
            <a:endParaRPr lang="zh-CN" altLang="en-US">
              <a:latin typeface="Arial" panose="020B0604020202020204" pitchFamily="34" charset="0"/>
            </a:endParaRPr>
          </a:p>
        </p:txBody>
      </p:sp>
      <p:sp>
        <p:nvSpPr>
          <p:cNvPr id="5" name="灯片编号占位符 4"/>
          <p:cNvSpPr>
            <a:spLocks noGrp="1"/>
          </p:cNvSpPr>
          <p:nvPr>
            <p:ph type="sldNum" sz="quarter" idx="12"/>
          </p:nvPr>
        </p:nvSpPr>
        <p:spPr/>
        <p:txBody>
          <a:bodyPr/>
          <a:lstStyle/>
          <a:p>
            <a:pPr lvl="0"/>
            <a:fld id="{9A0DB2DC-4C9A-4742-B13C-FB6460FD3503}" type="slidenum">
              <a:rPr lang="zh-CN" altLang="en-US">
                <a:latin typeface="Arial" panose="020B0604020202020204" pitchFamily="34" charset="0"/>
              </a:rPr>
            </a:fld>
            <a:endParaRPr lang="zh-CN" altLang="en-US">
              <a:latin typeface="Arial" panose="020B0604020202020204" pitchFamily="34" charset="0"/>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lvl="0"/>
            <a:endParaRPr lang="zh-CN" altLang="en-US">
              <a:latin typeface="Arial" panose="020B0604020202020204" pitchFamily="34" charset="0"/>
            </a:endParaRPr>
          </a:p>
        </p:txBody>
      </p:sp>
      <p:sp>
        <p:nvSpPr>
          <p:cNvPr id="3" name="页脚占位符 2"/>
          <p:cNvSpPr>
            <a:spLocks noGrp="1"/>
          </p:cNvSpPr>
          <p:nvPr>
            <p:ph type="ftr" sz="quarter" idx="11"/>
          </p:nvPr>
        </p:nvSpPr>
        <p:spPr/>
        <p:txBody>
          <a:bodyPr/>
          <a:lstStyle/>
          <a:p>
            <a:pPr lvl="0"/>
            <a:endParaRPr lang="zh-CN" altLang="en-US">
              <a:latin typeface="Arial" panose="020B0604020202020204" pitchFamily="34" charset="0"/>
            </a:endParaRPr>
          </a:p>
        </p:txBody>
      </p:sp>
      <p:sp>
        <p:nvSpPr>
          <p:cNvPr id="4" name="灯片编号占位符 3"/>
          <p:cNvSpPr>
            <a:spLocks noGrp="1"/>
          </p:cNvSpPr>
          <p:nvPr>
            <p:ph type="sldNum" sz="quarter" idx="12"/>
          </p:nvPr>
        </p:nvSpPr>
        <p:spPr/>
        <p:txBody>
          <a:bodyPr/>
          <a:lstStyle/>
          <a:p>
            <a:pPr lvl="0"/>
            <a:fld id="{9A0DB2DC-4C9A-4742-B13C-FB6460FD3503}" type="slidenum">
              <a:rPr lang="zh-CN" altLang="en-US">
                <a:latin typeface="Arial" panose="020B0604020202020204" pitchFamily="34" charset="0"/>
              </a:rPr>
            </a:fld>
            <a:endParaRPr lang="zh-CN" altLang="en-US">
              <a:latin typeface="Arial" panose="020B0604020202020204" pitchFamily="34" charset="0"/>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pPr lvl="0"/>
            <a:endParaRPr lang="zh-CN" altLang="en-US">
              <a:latin typeface="Arial" panose="020B0604020202020204" pitchFamily="34" charset="0"/>
            </a:endParaRPr>
          </a:p>
        </p:txBody>
      </p:sp>
      <p:sp>
        <p:nvSpPr>
          <p:cNvPr id="6" name="页脚占位符 5"/>
          <p:cNvSpPr>
            <a:spLocks noGrp="1"/>
          </p:cNvSpPr>
          <p:nvPr>
            <p:ph type="ftr" sz="quarter" idx="11"/>
          </p:nvPr>
        </p:nvSpPr>
        <p:spPr/>
        <p:txBody>
          <a:bodyPr/>
          <a:lstStyle/>
          <a:p>
            <a:pPr lvl="0"/>
            <a:endParaRPr lang="zh-CN" altLang="en-US">
              <a:latin typeface="Arial" panose="020B0604020202020204" pitchFamily="34" charset="0"/>
            </a:endParaRPr>
          </a:p>
        </p:txBody>
      </p:sp>
      <p:sp>
        <p:nvSpPr>
          <p:cNvPr id="7" name="灯片编号占位符 6"/>
          <p:cNvSpPr>
            <a:spLocks noGrp="1"/>
          </p:cNvSpPr>
          <p:nvPr>
            <p:ph type="sldNum" sz="quarter" idx="12"/>
          </p:nvPr>
        </p:nvSpPr>
        <p:spPr/>
        <p:txBody>
          <a:bodyPr/>
          <a:lstStyle/>
          <a:p>
            <a:pPr lvl="0"/>
            <a:fld id="{9A0DB2DC-4C9A-4742-B13C-FB6460FD3503}" type="slidenum">
              <a:rPr lang="zh-CN" altLang="en-US">
                <a:latin typeface="Arial" panose="020B0604020202020204" pitchFamily="34" charset="0"/>
              </a:rPr>
            </a:fld>
            <a:endParaRPr lang="zh-CN" altLang="en-US">
              <a:latin typeface="Arial" panose="020B0604020202020204" pitchFamily="34" charset="0"/>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pPr lvl="0"/>
            <a:endParaRPr lang="zh-CN" altLang="en-US">
              <a:latin typeface="Arial" panose="020B0604020202020204" pitchFamily="34" charset="0"/>
            </a:endParaRPr>
          </a:p>
        </p:txBody>
      </p:sp>
      <p:sp>
        <p:nvSpPr>
          <p:cNvPr id="6" name="页脚占位符 5"/>
          <p:cNvSpPr>
            <a:spLocks noGrp="1"/>
          </p:cNvSpPr>
          <p:nvPr>
            <p:ph type="ftr" sz="quarter" idx="11"/>
          </p:nvPr>
        </p:nvSpPr>
        <p:spPr/>
        <p:txBody>
          <a:bodyPr/>
          <a:lstStyle/>
          <a:p>
            <a:pPr lvl="0"/>
            <a:endParaRPr lang="zh-CN" altLang="en-US">
              <a:latin typeface="Arial" panose="020B0604020202020204" pitchFamily="34" charset="0"/>
            </a:endParaRPr>
          </a:p>
        </p:txBody>
      </p:sp>
      <p:sp>
        <p:nvSpPr>
          <p:cNvPr id="7" name="灯片编号占位符 6"/>
          <p:cNvSpPr>
            <a:spLocks noGrp="1"/>
          </p:cNvSpPr>
          <p:nvPr>
            <p:ph type="sldNum" sz="quarter" idx="12"/>
          </p:nvPr>
        </p:nvSpPr>
        <p:spPr/>
        <p:txBody>
          <a:bodyPr/>
          <a:lstStyle/>
          <a:p>
            <a:pPr lvl="0"/>
            <a:fld id="{9A0DB2DC-4C9A-4742-B13C-FB6460FD3503}" type="slidenum">
              <a:rPr lang="zh-CN" altLang="en-US">
                <a:latin typeface="Arial" panose="020B0604020202020204" pitchFamily="34" charset="0"/>
              </a:rPr>
            </a:fld>
            <a:endParaRPr lang="zh-CN" altLang="en-US">
              <a:latin typeface="Arial" panose="020B0604020202020204" pitchFamily="34" charset="0"/>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8" Type="http://schemas.openxmlformats.org/officeDocument/2006/relationships/theme" Target="../theme/theme2.xml"/><Relationship Id="rId17" Type="http://schemas.openxmlformats.org/officeDocument/2006/relationships/tags" Target="../tags/tag173.xml"/><Relationship Id="rId16" Type="http://schemas.openxmlformats.org/officeDocument/2006/relationships/tags" Target="../tags/tag172.xml"/><Relationship Id="rId15" Type="http://schemas.openxmlformats.org/officeDocument/2006/relationships/tags" Target="../tags/tag171.xml"/><Relationship Id="rId14" Type="http://schemas.openxmlformats.org/officeDocument/2006/relationships/tags" Target="../tags/tag170.xml"/><Relationship Id="rId13" Type="http://schemas.openxmlformats.org/officeDocument/2006/relationships/tags" Target="../tags/tag169.xml"/><Relationship Id="rId12" Type="http://schemas.openxmlformats.org/officeDocument/2006/relationships/tags" Target="../tags/tag168.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31.xml"/><Relationship Id="rId8" Type="http://schemas.openxmlformats.org/officeDocument/2006/relationships/slideLayout" Target="../slideLayouts/slideLayout30.xml"/><Relationship Id="rId7" Type="http://schemas.openxmlformats.org/officeDocument/2006/relationships/slideLayout" Target="../slideLayouts/slideLayout29.xml"/><Relationship Id="rId6" Type="http://schemas.openxmlformats.org/officeDocument/2006/relationships/slideLayout" Target="../slideLayouts/slideLayout28.xml"/><Relationship Id="rId5" Type="http://schemas.openxmlformats.org/officeDocument/2006/relationships/slideLayout" Target="../slideLayouts/slideLayout27.xml"/><Relationship Id="rId4" Type="http://schemas.openxmlformats.org/officeDocument/2006/relationships/slideLayout" Target="../slideLayouts/slideLayout26.xml"/><Relationship Id="rId3" Type="http://schemas.openxmlformats.org/officeDocument/2006/relationships/slideLayout" Target="../slideLayouts/slideLayout25.xml"/><Relationship Id="rId2" Type="http://schemas.openxmlformats.org/officeDocument/2006/relationships/slideLayout" Target="../slideLayouts/slideLayout24.xml"/><Relationship Id="rId19" Type="http://schemas.openxmlformats.org/officeDocument/2006/relationships/theme" Target="../theme/theme3.xml"/><Relationship Id="rId18" Type="http://schemas.openxmlformats.org/officeDocument/2006/relationships/tags" Target="../tags/tag251.xml"/><Relationship Id="rId17" Type="http://schemas.openxmlformats.org/officeDocument/2006/relationships/tags" Target="../tags/tag250.xml"/><Relationship Id="rId16" Type="http://schemas.openxmlformats.org/officeDocument/2006/relationships/tags" Target="../tags/tag249.xml"/><Relationship Id="rId15" Type="http://schemas.openxmlformats.org/officeDocument/2006/relationships/tags" Target="../tags/tag248.xml"/><Relationship Id="rId14" Type="http://schemas.openxmlformats.org/officeDocument/2006/relationships/tags" Target="../tags/tag247.xml"/><Relationship Id="rId13" Type="http://schemas.openxmlformats.org/officeDocument/2006/relationships/tags" Target="../tags/tag246.xml"/><Relationship Id="rId12" Type="http://schemas.openxmlformats.org/officeDocument/2006/relationships/image" Target="../media/image5.png"/><Relationship Id="rId11" Type="http://schemas.openxmlformats.org/officeDocument/2006/relationships/slideLayout" Target="../slideLayouts/slideLayout33.xml"/><Relationship Id="rId10" Type="http://schemas.openxmlformats.org/officeDocument/2006/relationships/slideLayout" Target="../slideLayouts/slideLayout32.xml"/><Relationship Id="rId1" Type="http://schemas.openxmlformats.org/officeDocument/2006/relationships/slideLayout" Target="../slideLayouts/slideLayout23.xml"/></Relationships>
</file>

<file path=ppt/slideMasters/_rels/slideMaster4.xml.rels><?xml version="1.0" encoding="UTF-8" standalone="yes"?>
<Relationships xmlns="http://schemas.openxmlformats.org/package/2006/relationships"><Relationship Id="rId9" Type="http://schemas.openxmlformats.org/officeDocument/2006/relationships/slideLayout" Target="../slideLayouts/slideLayout42.xml"/><Relationship Id="rId8" Type="http://schemas.openxmlformats.org/officeDocument/2006/relationships/slideLayout" Target="../slideLayouts/slideLayout41.xml"/><Relationship Id="rId7" Type="http://schemas.openxmlformats.org/officeDocument/2006/relationships/slideLayout" Target="../slideLayouts/slideLayout40.xml"/><Relationship Id="rId6" Type="http://schemas.openxmlformats.org/officeDocument/2006/relationships/slideLayout" Target="../slideLayouts/slideLayout39.xml"/><Relationship Id="rId5" Type="http://schemas.openxmlformats.org/officeDocument/2006/relationships/slideLayout" Target="../slideLayouts/slideLayout38.xml"/><Relationship Id="rId4" Type="http://schemas.openxmlformats.org/officeDocument/2006/relationships/slideLayout" Target="../slideLayouts/slideLayout37.xml"/><Relationship Id="rId3" Type="http://schemas.openxmlformats.org/officeDocument/2006/relationships/slideLayout" Target="../slideLayouts/slideLayout36.xml"/><Relationship Id="rId2" Type="http://schemas.openxmlformats.org/officeDocument/2006/relationships/slideLayout" Target="../slideLayouts/slideLayout35.xml"/><Relationship Id="rId12" Type="http://schemas.openxmlformats.org/officeDocument/2006/relationships/theme" Target="../theme/theme4.xml"/><Relationship Id="rId11" Type="http://schemas.openxmlformats.org/officeDocument/2006/relationships/slideLayout" Target="../slideLayouts/slideLayout44.xml"/><Relationship Id="rId10" Type="http://schemas.openxmlformats.org/officeDocument/2006/relationships/slideLayout" Target="../slideLayouts/slideLayout43.xml"/><Relationship Id="rId1" Type="http://schemas.openxmlformats.org/officeDocument/2006/relationships/slideLayout" Target="../slideLayouts/slideLayout34.xml"/></Relationships>
</file>

<file path=ppt/slideMasters/_rels/slideMaster5.xml.rels><?xml version="1.0" encoding="UTF-8" standalone="yes"?>
<Relationships xmlns="http://schemas.openxmlformats.org/package/2006/relationships"><Relationship Id="rId9" Type="http://schemas.openxmlformats.org/officeDocument/2006/relationships/slideLayout" Target="../slideLayouts/slideLayout53.xml"/><Relationship Id="rId8" Type="http://schemas.openxmlformats.org/officeDocument/2006/relationships/slideLayout" Target="../slideLayouts/slideLayout52.xml"/><Relationship Id="rId7" Type="http://schemas.openxmlformats.org/officeDocument/2006/relationships/slideLayout" Target="../slideLayouts/slideLayout51.xml"/><Relationship Id="rId6" Type="http://schemas.openxmlformats.org/officeDocument/2006/relationships/slideLayout" Target="../slideLayouts/slideLayout50.xml"/><Relationship Id="rId5" Type="http://schemas.openxmlformats.org/officeDocument/2006/relationships/slideLayout" Target="../slideLayouts/slideLayout49.xml"/><Relationship Id="rId4" Type="http://schemas.openxmlformats.org/officeDocument/2006/relationships/slideLayout" Target="../slideLayouts/slideLayout48.xml"/><Relationship Id="rId3" Type="http://schemas.openxmlformats.org/officeDocument/2006/relationships/slideLayout" Target="../slideLayouts/slideLayout47.xml"/><Relationship Id="rId2" Type="http://schemas.openxmlformats.org/officeDocument/2006/relationships/slideLayout" Target="../slideLayouts/slideLayout46.xml"/><Relationship Id="rId18" Type="http://schemas.openxmlformats.org/officeDocument/2006/relationships/theme" Target="../theme/theme5.xml"/><Relationship Id="rId17" Type="http://schemas.openxmlformats.org/officeDocument/2006/relationships/tags" Target="../tags/tag318.xml"/><Relationship Id="rId16" Type="http://schemas.openxmlformats.org/officeDocument/2006/relationships/tags" Target="../tags/tag317.xml"/><Relationship Id="rId15" Type="http://schemas.openxmlformats.org/officeDocument/2006/relationships/tags" Target="../tags/tag316.xml"/><Relationship Id="rId14" Type="http://schemas.openxmlformats.org/officeDocument/2006/relationships/tags" Target="../tags/tag315.xml"/><Relationship Id="rId13" Type="http://schemas.openxmlformats.org/officeDocument/2006/relationships/tags" Target="../tags/tag314.xml"/><Relationship Id="rId12" Type="http://schemas.openxmlformats.org/officeDocument/2006/relationships/tags" Target="../tags/tag313.xml"/><Relationship Id="rId11" Type="http://schemas.openxmlformats.org/officeDocument/2006/relationships/slideLayout" Target="../slideLayouts/slideLayout55.xml"/><Relationship Id="rId10" Type="http://schemas.openxmlformats.org/officeDocument/2006/relationships/slideLayout" Target="../slideLayouts/slideLayout54.xml"/><Relationship Id="rId1" Type="http://schemas.openxmlformats.org/officeDocument/2006/relationships/slideLayout" Target="../slideLayouts/slideLayout4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alpha val="100000"/>
          </a:schemeClr>
        </a:solidFill>
        <a:effectLst/>
      </p:bgPr>
    </p:bg>
    <p:spTree>
      <p:nvGrpSpPr>
        <p:cNvPr id="1" name=""/>
        <p:cNvGrpSpPr/>
        <p:nvPr/>
      </p:nvGrpSpPr>
      <p:grpSpPr/>
      <p:sp>
        <p:nvSpPr>
          <p:cNvPr id="1026" name="标题 1025"/>
          <p:cNvSpPr>
            <a:spLocks noGrp="1"/>
          </p:cNvSpPr>
          <p:nvPr>
            <p:ph type="title"/>
          </p:nvPr>
        </p:nvSpPr>
        <p:spPr>
          <a:xfrm>
            <a:off x="457200" y="274638"/>
            <a:ext cx="8229600" cy="1143000"/>
          </a:xfrm>
          <a:prstGeom prst="rect">
            <a:avLst/>
          </a:prstGeom>
          <a:noFill/>
          <a:ln w="9525">
            <a:noFill/>
          </a:ln>
        </p:spPr>
        <p:txBody>
          <a:bodyPr anchor="ctr"/>
          <a:p>
            <a:pPr lvl="0"/>
            <a:r>
              <a:rPr lang="zh-CN" altLang="en-US"/>
              <a:t>单击此处编辑母版标题样式</a:t>
            </a:r>
            <a:endParaRPr lang="zh-CN" altLang="en-US"/>
          </a:p>
        </p:txBody>
      </p:sp>
      <p:sp>
        <p:nvSpPr>
          <p:cNvPr id="1027" name="文本占位符 1026"/>
          <p:cNvSpPr>
            <a:spLocks noGrp="1"/>
          </p:cNvSpPr>
          <p:nvPr>
            <p:ph type="body" idx="1"/>
          </p:nvPr>
        </p:nvSpPr>
        <p:spPr>
          <a:xfrm>
            <a:off x="457200" y="1600200"/>
            <a:ext cx="8229600" cy="4525963"/>
          </a:xfrm>
          <a:prstGeom prst="rect">
            <a:avLst/>
          </a:prstGeom>
          <a:noFill/>
          <a:ln w="9525">
            <a:noFill/>
          </a:ln>
        </p:spPr>
        <p:txBody>
          <a:bodyPr/>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1028" name="日期占位符 1027"/>
          <p:cNvSpPr>
            <a:spLocks noGrp="1"/>
          </p:cNvSpPr>
          <p:nvPr>
            <p:ph type="dt" sz="half" idx="2"/>
          </p:nvPr>
        </p:nvSpPr>
        <p:spPr>
          <a:xfrm>
            <a:off x="457200" y="6245225"/>
            <a:ext cx="2133600" cy="476250"/>
          </a:xfrm>
          <a:prstGeom prst="rect">
            <a:avLst/>
          </a:prstGeom>
          <a:noFill/>
          <a:ln w="9525">
            <a:noFill/>
          </a:ln>
        </p:spPr>
        <p:txBody>
          <a:bodyPr/>
          <a:lstStyle>
            <a:lvl1pPr>
              <a:defRPr sz="1400"/>
            </a:lvl1pPr>
          </a:lstStyle>
          <a:p>
            <a:pPr lvl="0"/>
            <a:endParaRPr lang="zh-CN" altLang="en-US">
              <a:latin typeface="Arial" panose="020B0604020202020204" pitchFamily="34" charset="0"/>
            </a:endParaRPr>
          </a:p>
        </p:txBody>
      </p:sp>
      <p:sp>
        <p:nvSpPr>
          <p:cNvPr id="1029" name="页脚占位符 1028"/>
          <p:cNvSpPr>
            <a:spLocks noGrp="1"/>
          </p:cNvSpPr>
          <p:nvPr>
            <p:ph type="ftr" sz="quarter" idx="3"/>
          </p:nvPr>
        </p:nvSpPr>
        <p:spPr>
          <a:xfrm>
            <a:off x="3124200" y="6245225"/>
            <a:ext cx="2895600" cy="476250"/>
          </a:xfrm>
          <a:prstGeom prst="rect">
            <a:avLst/>
          </a:prstGeom>
          <a:noFill/>
          <a:ln w="9525">
            <a:noFill/>
          </a:ln>
        </p:spPr>
        <p:txBody>
          <a:bodyPr/>
          <a:lstStyle>
            <a:lvl1pPr algn="ctr">
              <a:defRPr sz="1400"/>
            </a:lvl1pPr>
          </a:lstStyle>
          <a:p>
            <a:pPr lvl="0"/>
            <a:endParaRPr lang="zh-CN" altLang="en-US">
              <a:latin typeface="Arial" panose="020B0604020202020204" pitchFamily="34" charset="0"/>
            </a:endParaRPr>
          </a:p>
        </p:txBody>
      </p:sp>
      <p:sp>
        <p:nvSpPr>
          <p:cNvPr id="1030" name="灯片编号占位符 1029"/>
          <p:cNvSpPr>
            <a:spLocks noGrp="1"/>
          </p:cNvSpPr>
          <p:nvPr>
            <p:ph type="sldNum" sz="quarter" idx="4"/>
          </p:nvPr>
        </p:nvSpPr>
        <p:spPr>
          <a:xfrm>
            <a:off x="6553200" y="6245225"/>
            <a:ext cx="2133600" cy="476250"/>
          </a:xfrm>
          <a:prstGeom prst="rect">
            <a:avLst/>
          </a:prstGeom>
          <a:noFill/>
          <a:ln w="9525">
            <a:noFill/>
          </a:ln>
        </p:spPr>
        <p:txBody>
          <a:bodyPr/>
          <a:lstStyle>
            <a:lvl1pPr algn="r">
              <a:defRPr sz="1400"/>
            </a:lvl1pPr>
          </a:lstStyle>
          <a:p>
            <a:pPr lvl="0"/>
            <a:fld id="{9A0DB2DC-4C9A-4742-B13C-FB6460FD3503}" type="slidenum">
              <a:rPr lang="zh-CN" altLang="en-US">
                <a:latin typeface="Arial" panose="020B0604020202020204" pitchFamily="34" charset="0"/>
              </a:rPr>
            </a:fld>
            <a:endParaRPr lang="zh-CN" altLang="en-US">
              <a:latin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marL="0" lvl="0" indent="0" algn="ctr" defTabSz="91440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p:titleStyle>
    <p:bodyStyle>
      <a:lvl1pPr marL="342900" lvl="0" indent="-342900" algn="l" defTabSz="914400" eaLnBrk="1" fontAlgn="base" latinLnBrk="0" hangingPunct="1">
        <a:lnSpc>
          <a:spcPct val="100000"/>
        </a:lnSpc>
        <a:spcBef>
          <a:spcPct val="20000"/>
        </a:spcBef>
        <a:spcAft>
          <a:spcPct val="0"/>
        </a:spcAft>
        <a:buChar char="•"/>
        <a:defRPr sz="3200" b="0" i="0" u="none" kern="1200" baseline="0">
          <a:solidFill>
            <a:schemeClr val="tx1"/>
          </a:solidFill>
          <a:latin typeface="+mn-lt"/>
          <a:ea typeface="+mn-ea"/>
          <a:cs typeface="+mn-cs"/>
        </a:defRPr>
      </a:lvl1pPr>
      <a:lvl2pPr marL="742950" lvl="1" indent="-285750" algn="l" defTabSz="914400" eaLnBrk="1" fontAlgn="base" latinLnBrk="0" hangingPunct="1">
        <a:lnSpc>
          <a:spcPct val="100000"/>
        </a:lnSpc>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eaLnBrk="1" fontAlgn="base" latinLnBrk="0" hangingPunct="1">
        <a:lnSpc>
          <a:spcPct val="100000"/>
        </a:lnSpc>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2"/>
            </p:custDataLst>
          </p:nvPr>
        </p:nvSpPr>
        <p:spPr>
          <a:xfrm>
            <a:off x="502412" y="443230"/>
            <a:ext cx="8139178" cy="441964"/>
          </a:xfrm>
          <a:prstGeom prst="rect">
            <a:avLst/>
          </a:prstGeom>
        </p:spPr>
        <p:txBody>
          <a:bodyPr vert="horz" lIns="101600" tIns="38100" rIns="76200" bIns="38100" rtlCol="0" anchor="t" anchorCtr="0">
            <a:no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3"/>
            </p:custDataLst>
          </p:nvPr>
        </p:nvSpPr>
        <p:spPr>
          <a:xfrm>
            <a:off x="502412" y="952508"/>
            <a:ext cx="8139178" cy="5388907"/>
          </a:xfrm>
          <a:prstGeom prst="rect">
            <a:avLst/>
          </a:prstGeom>
        </p:spPr>
        <p:txBody>
          <a:bodyPr vert="horz" lIns="101600" tIns="0" rIns="82550" bIns="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14"/>
            </p:custDataLst>
          </p:nvPr>
        </p:nvSpPr>
        <p:spPr>
          <a:xfrm>
            <a:off x="659807" y="6349833"/>
            <a:ext cx="2025000" cy="316800"/>
          </a:xfrm>
          <a:prstGeom prst="rect">
            <a:avLst/>
          </a:prstGeom>
        </p:spPr>
        <p:txBody>
          <a:bodyPr vert="horz" lIns="91440" tIns="45720" rIns="91440" bIns="45720" rtlCol="0" anchor="ctr">
            <a:normAutofit/>
          </a:bodyPr>
          <a:lstStyle>
            <a:lvl1pPr algn="l">
              <a:defRPr sz="1200">
                <a:solidFill>
                  <a:schemeClr val="tx1">
                    <a:tint val="7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15"/>
            </p:custDataLst>
          </p:nvPr>
        </p:nvSpPr>
        <p:spPr>
          <a:xfrm>
            <a:off x="3087000" y="6349833"/>
            <a:ext cx="2970000" cy="316800"/>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16"/>
            </p:custDataLst>
          </p:nvPr>
        </p:nvSpPr>
        <p:spPr>
          <a:xfrm>
            <a:off x="6457950" y="6349833"/>
            <a:ext cx="2025000" cy="316800"/>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49AE70B2-8BF9-45C0-BB95-33D1B9D3A854}" type="slidenum">
              <a:rPr lang="zh-CN" altLang="en-US" smtClean="0"/>
            </a:fld>
            <a:endParaRPr lang="zh-CN" altLang="en-US" dirty="0"/>
          </a:p>
        </p:txBody>
      </p:sp>
      <p:sp>
        <p:nvSpPr>
          <p:cNvPr id="7" name="KSO_TEMPLATE" hidden="1"/>
          <p:cNvSpPr/>
          <p:nvPr>
            <p:custDataLst>
              <p:tags r:id="rId17"/>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fontAlgn="auto" latinLnBrk="0" hangingPunct="1">
        <a:lnSpc>
          <a:spcPct val="100000"/>
        </a:lnSpc>
        <a:spcBef>
          <a:spcPct val="0"/>
        </a:spcBef>
        <a:buNone/>
        <a:defRPr sz="2400" b="1" u="none" strike="noStrike" kern="1200" cap="none" spc="200" normalizeH="0">
          <a:solidFill>
            <a:schemeClr val="tx1"/>
          </a:solidFill>
          <a:uFillTx/>
          <a:latin typeface="微软雅黑" panose="020B0503020204020204" charset="-122"/>
          <a:ea typeface="微软雅黑" panose="020B050302020402020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微软雅黑" panose="020B0503020204020204" charset="-122"/>
          <a:ea typeface="微软雅黑" panose="020B0503020204020204"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solidFill>
          <a:uFillTx/>
          <a:latin typeface="微软雅黑" panose="020B0503020204020204" charset="-122"/>
          <a:ea typeface="微软雅黑" panose="020B0503020204020204"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微软雅黑" panose="020B0503020204020204" charset="-122"/>
          <a:ea typeface="微软雅黑" panose="020B0503020204020204"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微软雅黑" panose="020B0503020204020204" charset="-122"/>
          <a:ea typeface="微软雅黑" panose="020B0503020204020204"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微软雅黑" panose="020B0503020204020204" charset="-122"/>
          <a:ea typeface="微软雅黑" panose="020B0503020204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rotWithShape="1">
          <a:blip r:embed="rId12"/>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3"/>
            </p:custDataLst>
          </p:nvPr>
        </p:nvSpPr>
        <p:spPr>
          <a:xfrm>
            <a:off x="502412" y="443230"/>
            <a:ext cx="8139178" cy="441964"/>
          </a:xfrm>
          <a:prstGeom prst="rect">
            <a:avLst/>
          </a:prstGeom>
        </p:spPr>
        <p:txBody>
          <a:bodyPr vert="horz" lIns="101600" tIns="38100" rIns="76200" bIns="38100" rtlCol="0" anchor="t" anchorCtr="0">
            <a:no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4"/>
            </p:custDataLst>
          </p:nvPr>
        </p:nvSpPr>
        <p:spPr>
          <a:xfrm>
            <a:off x="502412" y="952508"/>
            <a:ext cx="8139178" cy="5388907"/>
          </a:xfrm>
          <a:prstGeom prst="rect">
            <a:avLst/>
          </a:prstGeom>
        </p:spPr>
        <p:txBody>
          <a:bodyPr vert="horz" lIns="101600" tIns="0" rIns="82550" bIns="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15"/>
            </p:custDataLst>
          </p:nvPr>
        </p:nvSpPr>
        <p:spPr>
          <a:xfrm>
            <a:off x="659807" y="6349833"/>
            <a:ext cx="2025000" cy="316800"/>
          </a:xfrm>
          <a:prstGeom prst="rect">
            <a:avLst/>
          </a:prstGeom>
        </p:spPr>
        <p:txBody>
          <a:bodyPr vert="horz" lIns="91440" tIns="45720" rIns="91440" bIns="45720" rtlCol="0" anchor="ctr">
            <a:normAutofit/>
          </a:bodyPr>
          <a:lstStyle>
            <a:lvl1pPr algn="l">
              <a:defRPr sz="1200">
                <a:solidFill>
                  <a:schemeClr val="tx1">
                    <a:lumMod val="85000"/>
                    <a:lumOff val="1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16"/>
            </p:custDataLst>
          </p:nvPr>
        </p:nvSpPr>
        <p:spPr>
          <a:xfrm>
            <a:off x="3087000" y="6349833"/>
            <a:ext cx="2970000" cy="316800"/>
          </a:xfrm>
          <a:prstGeom prst="rect">
            <a:avLst/>
          </a:prstGeom>
        </p:spPr>
        <p:txBody>
          <a:bodyPr vert="horz" lIns="91440" tIns="45720" rIns="91440" bIns="45720" rtlCol="0" anchor="ctr">
            <a:normAutofit/>
          </a:bodyPr>
          <a:lstStyle>
            <a:lvl1pPr algn="ctr">
              <a:defRPr sz="1200">
                <a:solidFill>
                  <a:schemeClr val="tx1">
                    <a:lumMod val="85000"/>
                    <a:lumOff val="15000"/>
                  </a:schemeClr>
                </a:solidFill>
              </a:defRPr>
            </a:lvl1pPr>
          </a:lstStyle>
          <a:p>
            <a:endParaRPr lang="zh-CN" altLang="en-US" dirty="0"/>
          </a:p>
        </p:txBody>
      </p:sp>
      <p:sp>
        <p:nvSpPr>
          <p:cNvPr id="6" name="灯片编号占位符 5"/>
          <p:cNvSpPr>
            <a:spLocks noGrp="1"/>
          </p:cNvSpPr>
          <p:nvPr>
            <p:ph type="sldNum" sz="quarter" idx="4"/>
            <p:custDataLst>
              <p:tags r:id="rId17"/>
            </p:custDataLst>
          </p:nvPr>
        </p:nvSpPr>
        <p:spPr>
          <a:xfrm>
            <a:off x="6457950" y="6349833"/>
            <a:ext cx="2025000" cy="316800"/>
          </a:xfrm>
          <a:prstGeom prst="rect">
            <a:avLst/>
          </a:prstGeom>
        </p:spPr>
        <p:txBody>
          <a:bodyPr vert="horz" lIns="91440" tIns="45720" rIns="91440" bIns="45720" rtlCol="0" anchor="ctr">
            <a:normAutofit/>
          </a:bodyPr>
          <a:lstStyle>
            <a:lvl1pPr algn="r">
              <a:defRPr sz="1200">
                <a:solidFill>
                  <a:schemeClr val="tx1">
                    <a:lumMod val="85000"/>
                    <a:lumOff val="15000"/>
                  </a:schemeClr>
                </a:solidFill>
              </a:defRPr>
            </a:lvl1pPr>
          </a:lstStyle>
          <a:p>
            <a:fld id="{49AE70B2-8BF9-45C0-BB95-33D1B9D3A854}" type="slidenum">
              <a:rPr lang="zh-CN" altLang="en-US" smtClean="0"/>
            </a:fld>
            <a:endParaRPr lang="zh-CN" altLang="en-US" dirty="0"/>
          </a:p>
        </p:txBody>
      </p:sp>
      <p:sp>
        <p:nvSpPr>
          <p:cNvPr id="8" name="KSO_TEMPLATE" hidden="1"/>
          <p:cNvSpPr/>
          <p:nvPr>
            <p:custDataLst>
              <p:tags r:id="rId18"/>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fontAlgn="auto" latinLnBrk="0" hangingPunct="1">
        <a:lnSpc>
          <a:spcPct val="100000"/>
        </a:lnSpc>
        <a:spcBef>
          <a:spcPct val="0"/>
        </a:spcBef>
        <a:buNone/>
        <a:defRPr sz="2400" b="1" u="none" strike="noStrike" kern="1200" cap="none" spc="200" normalizeH="0">
          <a:solidFill>
            <a:schemeClr val="tx1">
              <a:lumMod val="85000"/>
              <a:lumOff val="15000"/>
            </a:schemeClr>
          </a:solidFill>
          <a:uFillTx/>
          <a:latin typeface="微软雅黑" panose="020B0503020204020204" charset="-122"/>
          <a:ea typeface="微软雅黑" panose="020B050302020402020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微软雅黑" panose="020B0503020204020204" charset="-122"/>
          <a:ea typeface="微软雅黑" panose="020B0503020204020204"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lumMod val="85000"/>
              <a:lumOff val="15000"/>
            </a:schemeClr>
          </a:solidFill>
          <a:uFillTx/>
          <a:latin typeface="微软雅黑" panose="020B0503020204020204" charset="-122"/>
          <a:ea typeface="微软雅黑" panose="020B0503020204020204"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微软雅黑" panose="020B0503020204020204" charset="-122"/>
          <a:ea typeface="微软雅黑" panose="020B0503020204020204"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微软雅黑" panose="020B0503020204020204" charset="-122"/>
          <a:ea typeface="微软雅黑" panose="020B0503020204020204"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微软雅黑" panose="020B0503020204020204" charset="-122"/>
          <a:ea typeface="微软雅黑" panose="020B0503020204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alpha val="100000"/>
          </a:schemeClr>
        </a:solidFill>
        <a:effectLst/>
      </p:bgPr>
    </p:bg>
    <p:spTree>
      <p:nvGrpSpPr>
        <p:cNvPr id="1" name=""/>
        <p:cNvGrpSpPr/>
        <p:nvPr/>
      </p:nvGrpSpPr>
      <p:grpSpPr/>
      <p:sp>
        <p:nvSpPr>
          <p:cNvPr id="1026" name="标题 1025"/>
          <p:cNvSpPr>
            <a:spLocks noGrp="1"/>
          </p:cNvSpPr>
          <p:nvPr>
            <p:ph type="title"/>
          </p:nvPr>
        </p:nvSpPr>
        <p:spPr>
          <a:xfrm>
            <a:off x="457200" y="274638"/>
            <a:ext cx="8229600" cy="1143000"/>
          </a:xfrm>
          <a:prstGeom prst="rect">
            <a:avLst/>
          </a:prstGeom>
          <a:noFill/>
          <a:ln w="9525">
            <a:noFill/>
          </a:ln>
        </p:spPr>
        <p:txBody>
          <a:bodyPr anchor="ctr"/>
          <a:p>
            <a:pPr lvl="0"/>
            <a:r>
              <a:rPr lang="zh-CN" altLang="en-US"/>
              <a:t>单击此处编辑母版标题样式</a:t>
            </a:r>
            <a:endParaRPr lang="zh-CN" altLang="en-US"/>
          </a:p>
        </p:txBody>
      </p:sp>
      <p:sp>
        <p:nvSpPr>
          <p:cNvPr id="1027" name="文本占位符 1026"/>
          <p:cNvSpPr>
            <a:spLocks noGrp="1"/>
          </p:cNvSpPr>
          <p:nvPr>
            <p:ph type="body" idx="1"/>
          </p:nvPr>
        </p:nvSpPr>
        <p:spPr>
          <a:xfrm>
            <a:off x="457200" y="1600200"/>
            <a:ext cx="8229600" cy="4525963"/>
          </a:xfrm>
          <a:prstGeom prst="rect">
            <a:avLst/>
          </a:prstGeom>
          <a:noFill/>
          <a:ln w="9525">
            <a:noFill/>
          </a:ln>
        </p:spPr>
        <p:txBody>
          <a:bodyPr/>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1028" name="日期占位符 1027"/>
          <p:cNvSpPr>
            <a:spLocks noGrp="1"/>
          </p:cNvSpPr>
          <p:nvPr>
            <p:ph type="dt" sz="half" idx="2"/>
          </p:nvPr>
        </p:nvSpPr>
        <p:spPr>
          <a:xfrm>
            <a:off x="457200" y="6245225"/>
            <a:ext cx="2133600" cy="476250"/>
          </a:xfrm>
          <a:prstGeom prst="rect">
            <a:avLst/>
          </a:prstGeom>
          <a:noFill/>
          <a:ln w="9525">
            <a:noFill/>
          </a:ln>
        </p:spPr>
        <p:txBody>
          <a:bodyPr/>
          <a:lstStyle>
            <a:lvl1pPr>
              <a:defRPr sz="1400"/>
            </a:lvl1pPr>
          </a:lstStyle>
          <a:p>
            <a:pPr lvl="0"/>
            <a:endParaRPr lang="zh-CN" altLang="en-US">
              <a:latin typeface="Arial" panose="020B0604020202020204" pitchFamily="34" charset="0"/>
            </a:endParaRPr>
          </a:p>
        </p:txBody>
      </p:sp>
      <p:sp>
        <p:nvSpPr>
          <p:cNvPr id="1029" name="页脚占位符 1028"/>
          <p:cNvSpPr>
            <a:spLocks noGrp="1"/>
          </p:cNvSpPr>
          <p:nvPr>
            <p:ph type="ftr" sz="quarter" idx="3"/>
          </p:nvPr>
        </p:nvSpPr>
        <p:spPr>
          <a:xfrm>
            <a:off x="3124200" y="6245225"/>
            <a:ext cx="2895600" cy="476250"/>
          </a:xfrm>
          <a:prstGeom prst="rect">
            <a:avLst/>
          </a:prstGeom>
          <a:noFill/>
          <a:ln w="9525">
            <a:noFill/>
          </a:ln>
        </p:spPr>
        <p:txBody>
          <a:bodyPr/>
          <a:lstStyle>
            <a:lvl1pPr algn="ctr">
              <a:defRPr sz="1400"/>
            </a:lvl1pPr>
          </a:lstStyle>
          <a:p>
            <a:pPr lvl="0"/>
            <a:endParaRPr lang="zh-CN" altLang="en-US">
              <a:latin typeface="Arial" panose="020B0604020202020204" pitchFamily="34" charset="0"/>
            </a:endParaRPr>
          </a:p>
        </p:txBody>
      </p:sp>
      <p:sp>
        <p:nvSpPr>
          <p:cNvPr id="1030" name="灯片编号占位符 1029"/>
          <p:cNvSpPr>
            <a:spLocks noGrp="1"/>
          </p:cNvSpPr>
          <p:nvPr>
            <p:ph type="sldNum" sz="quarter" idx="4"/>
          </p:nvPr>
        </p:nvSpPr>
        <p:spPr>
          <a:xfrm>
            <a:off x="6553200" y="6245225"/>
            <a:ext cx="2133600" cy="476250"/>
          </a:xfrm>
          <a:prstGeom prst="rect">
            <a:avLst/>
          </a:prstGeom>
          <a:noFill/>
          <a:ln w="9525">
            <a:noFill/>
          </a:ln>
        </p:spPr>
        <p:txBody>
          <a:bodyPr/>
          <a:lstStyle>
            <a:lvl1pPr algn="r">
              <a:defRPr sz="1400"/>
            </a:lvl1pPr>
          </a:lstStyle>
          <a:p>
            <a:pPr lvl="0"/>
            <a:fld id="{9A0DB2DC-4C9A-4742-B13C-FB6460FD3503}" type="slidenum">
              <a:rPr lang="zh-CN" altLang="en-US">
                <a:latin typeface="Arial" panose="020B0604020202020204" pitchFamily="34" charset="0"/>
              </a:rPr>
            </a:fld>
            <a:endParaRPr lang="zh-CN" altLang="en-US">
              <a:latin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sldNum="0" hdr="0" ftr="0" dt="0"/>
  <p:txStyles>
    <p:titleStyle>
      <a:lvl1pPr marL="0" lvl="0" indent="0" algn="ctr" defTabSz="91440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p:titleStyle>
    <p:bodyStyle>
      <a:lvl1pPr marL="342900" lvl="0" indent="-342900" algn="l" defTabSz="914400" eaLnBrk="1" fontAlgn="base" latinLnBrk="0" hangingPunct="1">
        <a:lnSpc>
          <a:spcPct val="100000"/>
        </a:lnSpc>
        <a:spcBef>
          <a:spcPct val="20000"/>
        </a:spcBef>
        <a:spcAft>
          <a:spcPct val="0"/>
        </a:spcAft>
        <a:buChar char="•"/>
        <a:defRPr sz="3200" b="0" i="0" u="none" kern="1200" baseline="0">
          <a:solidFill>
            <a:schemeClr val="tx1"/>
          </a:solidFill>
          <a:latin typeface="+mn-lt"/>
          <a:ea typeface="+mn-ea"/>
          <a:cs typeface="+mn-cs"/>
        </a:defRPr>
      </a:lvl1pPr>
      <a:lvl2pPr marL="742950" lvl="1" indent="-285750" algn="l" defTabSz="914400" eaLnBrk="1" fontAlgn="base" latinLnBrk="0" hangingPunct="1">
        <a:lnSpc>
          <a:spcPct val="100000"/>
        </a:lnSpc>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eaLnBrk="1" fontAlgn="base" latinLnBrk="0" hangingPunct="1">
        <a:lnSpc>
          <a:spcPct val="100000"/>
        </a:lnSpc>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custDataLst>
              <p:tags r:id="rId12"/>
            </p:custDataLst>
          </p:nvPr>
        </p:nvSpPr>
        <p:spPr>
          <a:xfrm>
            <a:off x="628650" y="365125"/>
            <a:ext cx="7886700" cy="1325563"/>
          </a:xfrm>
          <a:prstGeom prst="rect">
            <a:avLst/>
          </a:prstGeom>
        </p:spPr>
        <p:txBody>
          <a:bodyPr vert="horz" lIns="91440" tIns="45720" rIns="91440" bIns="45720" rtlCol="0" anchor="ctr">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3"/>
            </p:custDataLst>
          </p:nvPr>
        </p:nvSpPr>
        <p:spPr>
          <a:xfrm>
            <a:off x="628650" y="1825625"/>
            <a:ext cx="7886700" cy="4351338"/>
          </a:xfrm>
          <a:prstGeom prst="rect">
            <a:avLst/>
          </a:prstGeom>
        </p:spPr>
        <p:txBody>
          <a:bodyPr vert="horz" lIns="91440" tIns="45720" rIns="91440" bIns="4572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14"/>
            </p:custDataLst>
          </p:nvPr>
        </p:nvSpPr>
        <p:spPr>
          <a:xfrm>
            <a:off x="628650" y="6356350"/>
            <a:ext cx="2057400" cy="365125"/>
          </a:xfrm>
          <a:prstGeom prst="rect">
            <a:avLst/>
          </a:prstGeom>
        </p:spPr>
        <p:txBody>
          <a:bodyPr vert="horz" lIns="91440" tIns="45720" rIns="91440" bIns="45720" rtlCol="0" anchor="ctr">
            <a:normAutofit/>
          </a:bodyPr>
          <a:lstStyle>
            <a:lvl1pPr algn="l">
              <a:lnSpc>
                <a:spcPct val="120000"/>
              </a:lnSpc>
              <a:defRPr sz="1200">
                <a:solidFill>
                  <a:schemeClr val="tx1">
                    <a:lumMod val="50000"/>
                    <a:lumOff val="50000"/>
                  </a:schemeClr>
                </a:solidFill>
              </a:defRPr>
            </a:lvl1pPr>
          </a:lstStyle>
          <a:p>
            <a:fld id="{DDC86826-C030-4ABB-BAB8-ECCBC086F54C}" type="datetimeFigureOut">
              <a:rPr lang="zh-CN" altLang="en-US" smtClean="0"/>
            </a:fld>
            <a:endParaRPr lang="zh-CN" altLang="en-US"/>
          </a:p>
        </p:txBody>
      </p:sp>
      <p:sp>
        <p:nvSpPr>
          <p:cNvPr id="5" name="页脚占位符 4"/>
          <p:cNvSpPr>
            <a:spLocks noGrp="1"/>
          </p:cNvSpPr>
          <p:nvPr>
            <p:ph type="ftr" sz="quarter" idx="3"/>
            <p:custDataLst>
              <p:tags r:id="rId15"/>
            </p:custDataLst>
          </p:nvPr>
        </p:nvSpPr>
        <p:spPr>
          <a:xfrm>
            <a:off x="3028950" y="6356350"/>
            <a:ext cx="3086100" cy="365125"/>
          </a:xfrm>
          <a:prstGeom prst="rect">
            <a:avLst/>
          </a:prstGeom>
        </p:spPr>
        <p:txBody>
          <a:bodyPr vert="horz" lIns="91440" tIns="45720" rIns="91440" bIns="45720" rtlCol="0" anchor="ctr">
            <a:normAutofit/>
          </a:bodyPr>
          <a:lstStyle>
            <a:lvl1pPr algn="ctr">
              <a:lnSpc>
                <a:spcPct val="120000"/>
              </a:lnSpc>
              <a:defRPr sz="1200">
                <a:solidFill>
                  <a:schemeClr val="tx1">
                    <a:lumMod val="50000"/>
                    <a:lumOff val="50000"/>
                  </a:schemeClr>
                </a:solidFill>
              </a:defRPr>
            </a:lvl1pPr>
          </a:lstStyle>
          <a:p>
            <a:endParaRPr lang="zh-CN" altLang="en-US"/>
          </a:p>
        </p:txBody>
      </p:sp>
      <p:sp>
        <p:nvSpPr>
          <p:cNvPr id="6" name="灯片编号占位符 5"/>
          <p:cNvSpPr>
            <a:spLocks noGrp="1"/>
          </p:cNvSpPr>
          <p:nvPr>
            <p:ph type="sldNum" sz="quarter" idx="4"/>
            <p:custDataLst>
              <p:tags r:id="rId16"/>
            </p:custDataLst>
          </p:nvPr>
        </p:nvSpPr>
        <p:spPr>
          <a:xfrm>
            <a:off x="6457950" y="6356350"/>
            <a:ext cx="2057400" cy="365125"/>
          </a:xfrm>
          <a:prstGeom prst="rect">
            <a:avLst/>
          </a:prstGeom>
        </p:spPr>
        <p:txBody>
          <a:bodyPr vert="horz" lIns="91440" tIns="45720" rIns="91440" bIns="45720" rtlCol="0" anchor="ctr">
            <a:normAutofit/>
          </a:bodyPr>
          <a:lstStyle>
            <a:lvl1pPr algn="r">
              <a:lnSpc>
                <a:spcPct val="120000"/>
              </a:lnSpc>
              <a:defRPr sz="1200">
                <a:solidFill>
                  <a:schemeClr val="tx1">
                    <a:lumMod val="50000"/>
                    <a:lumOff val="50000"/>
                  </a:schemeClr>
                </a:solidFill>
              </a:defRPr>
            </a:lvl1pPr>
          </a:lstStyle>
          <a:p>
            <a:fld id="{DD074F22-C169-4F08-BADB-1985F513ADBA}" type="slidenum">
              <a:rPr lang="zh-CN" altLang="en-US" smtClean="0"/>
            </a:fld>
            <a:endParaRPr lang="zh-CN" altLang="en-US"/>
          </a:p>
        </p:txBody>
      </p:sp>
      <p:sp>
        <p:nvSpPr>
          <p:cNvPr id="7" name="KSO_TEMPLATE" hidden="1"/>
          <p:cNvSpPr/>
          <p:nvPr>
            <p:custDataLst>
              <p:tags r:id="rId17"/>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914400" rtl="0" eaLnBrk="1" latinLnBrk="0" hangingPunct="1">
        <a:lnSpc>
          <a:spcPct val="120000"/>
        </a:lnSpc>
        <a:spcBef>
          <a:spcPct val="0"/>
        </a:spcBef>
        <a:buNone/>
        <a:defRPr sz="4400" kern="1200">
          <a:solidFill>
            <a:schemeClr val="tx1">
              <a:lumMod val="65000"/>
              <a:lumOff val="35000"/>
            </a:schemeClr>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4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0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8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8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8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tags" Target="../tags/tag327.xml"/><Relationship Id="rId8" Type="http://schemas.openxmlformats.org/officeDocument/2006/relationships/tags" Target="../tags/tag326.xml"/><Relationship Id="rId7" Type="http://schemas.openxmlformats.org/officeDocument/2006/relationships/tags" Target="../tags/tag325.xml"/><Relationship Id="rId6" Type="http://schemas.openxmlformats.org/officeDocument/2006/relationships/tags" Target="../tags/tag324.xml"/><Relationship Id="rId5" Type="http://schemas.openxmlformats.org/officeDocument/2006/relationships/tags" Target="../tags/tag323.xml"/><Relationship Id="rId4" Type="http://schemas.openxmlformats.org/officeDocument/2006/relationships/tags" Target="../tags/tag322.xml"/><Relationship Id="rId3" Type="http://schemas.openxmlformats.org/officeDocument/2006/relationships/tags" Target="../tags/tag321.xml"/><Relationship Id="rId2" Type="http://schemas.openxmlformats.org/officeDocument/2006/relationships/tags" Target="../tags/tag320.xml"/><Relationship Id="rId14" Type="http://schemas.openxmlformats.org/officeDocument/2006/relationships/notesSlide" Target="../notesSlides/notesSlide1.xml"/><Relationship Id="rId13" Type="http://schemas.openxmlformats.org/officeDocument/2006/relationships/slideLayout" Target="../slideLayouts/slideLayout23.xml"/><Relationship Id="rId12" Type="http://schemas.openxmlformats.org/officeDocument/2006/relationships/tags" Target="../tags/tag329.xml"/><Relationship Id="rId11" Type="http://schemas.openxmlformats.org/officeDocument/2006/relationships/image" Target="../media/image8.png"/><Relationship Id="rId10" Type="http://schemas.openxmlformats.org/officeDocument/2006/relationships/tags" Target="../tags/tag328.xml"/><Relationship Id="rId1" Type="http://schemas.openxmlformats.org/officeDocument/2006/relationships/tags" Target="../tags/tag319.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379.xml"/><Relationship Id="rId1" Type="http://schemas.openxmlformats.org/officeDocument/2006/relationships/tags" Target="../tags/tag378.xml"/></Relationships>
</file>

<file path=ppt/slides/_rels/slide11.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slideLayout" Target="../slideLayouts/slideLayout47.xml"/><Relationship Id="rId3" Type="http://schemas.openxmlformats.org/officeDocument/2006/relationships/tags" Target="../tags/tag382.xml"/><Relationship Id="rId2" Type="http://schemas.openxmlformats.org/officeDocument/2006/relationships/tags" Target="../tags/tag381.xml"/><Relationship Id="rId1" Type="http://schemas.openxmlformats.org/officeDocument/2006/relationships/tags" Target="../tags/tag380.xml"/></Relationships>
</file>

<file path=ppt/slides/_rels/slide12.xml.rels><?xml version="1.0" encoding="UTF-8" standalone="yes"?>
<Relationships xmlns="http://schemas.openxmlformats.org/package/2006/relationships"><Relationship Id="rId7" Type="http://schemas.openxmlformats.org/officeDocument/2006/relationships/slideLayout" Target="../slideLayouts/slideLayout40.xml"/><Relationship Id="rId6" Type="http://schemas.openxmlformats.org/officeDocument/2006/relationships/tags" Target="../tags/tag388.xml"/><Relationship Id="rId5" Type="http://schemas.openxmlformats.org/officeDocument/2006/relationships/tags" Target="../tags/tag387.xml"/><Relationship Id="rId4" Type="http://schemas.openxmlformats.org/officeDocument/2006/relationships/tags" Target="../tags/tag386.xml"/><Relationship Id="rId3" Type="http://schemas.openxmlformats.org/officeDocument/2006/relationships/tags" Target="../tags/tag385.xml"/><Relationship Id="rId2" Type="http://schemas.openxmlformats.org/officeDocument/2006/relationships/tags" Target="../tags/tag384.xml"/><Relationship Id="rId1" Type="http://schemas.openxmlformats.org/officeDocument/2006/relationships/tags" Target="../tags/tag383.xml"/></Relationships>
</file>

<file path=ppt/slides/_rels/slide13.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391.xml"/><Relationship Id="rId2" Type="http://schemas.openxmlformats.org/officeDocument/2006/relationships/tags" Target="../tags/tag390.xml"/><Relationship Id="rId1" Type="http://schemas.openxmlformats.org/officeDocument/2006/relationships/tags" Target="../tags/tag389.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393.xml"/><Relationship Id="rId1" Type="http://schemas.openxmlformats.org/officeDocument/2006/relationships/tags" Target="../tags/tag392.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395.xml"/><Relationship Id="rId1" Type="http://schemas.openxmlformats.org/officeDocument/2006/relationships/tags" Target="../tags/tag394.xml"/></Relationships>
</file>

<file path=ppt/slides/_rels/slide16.xml.rels><?xml version="1.0" encoding="UTF-8" standalone="yes"?>
<Relationships xmlns="http://schemas.openxmlformats.org/package/2006/relationships"><Relationship Id="rId7" Type="http://schemas.openxmlformats.org/officeDocument/2006/relationships/slideLayout" Target="../slideLayouts/slideLayout40.xml"/><Relationship Id="rId6" Type="http://schemas.openxmlformats.org/officeDocument/2006/relationships/tags" Target="../tags/tag401.xml"/><Relationship Id="rId5" Type="http://schemas.openxmlformats.org/officeDocument/2006/relationships/tags" Target="../tags/tag400.xml"/><Relationship Id="rId4" Type="http://schemas.openxmlformats.org/officeDocument/2006/relationships/tags" Target="../tags/tag399.xml"/><Relationship Id="rId3" Type="http://schemas.openxmlformats.org/officeDocument/2006/relationships/tags" Target="../tags/tag398.xml"/><Relationship Id="rId2" Type="http://schemas.openxmlformats.org/officeDocument/2006/relationships/tags" Target="../tags/tag397.xml"/><Relationship Id="rId1" Type="http://schemas.openxmlformats.org/officeDocument/2006/relationships/tags" Target="../tags/tag396.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40.xml"/><Relationship Id="rId2" Type="http://schemas.openxmlformats.org/officeDocument/2006/relationships/tags" Target="../tags/tag403.xml"/><Relationship Id="rId1" Type="http://schemas.openxmlformats.org/officeDocument/2006/relationships/tags" Target="../tags/tag402.xml"/></Relationships>
</file>

<file path=ppt/slides/_rels/slide18.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tags" Target="../tags/tag410.xml"/><Relationship Id="rId6" Type="http://schemas.openxmlformats.org/officeDocument/2006/relationships/tags" Target="../tags/tag409.xml"/><Relationship Id="rId5" Type="http://schemas.openxmlformats.org/officeDocument/2006/relationships/tags" Target="../tags/tag408.xml"/><Relationship Id="rId4" Type="http://schemas.openxmlformats.org/officeDocument/2006/relationships/tags" Target="../tags/tag407.xml"/><Relationship Id="rId3" Type="http://schemas.openxmlformats.org/officeDocument/2006/relationships/tags" Target="../tags/tag406.xml"/><Relationship Id="rId2" Type="http://schemas.openxmlformats.org/officeDocument/2006/relationships/tags" Target="../tags/tag405.xml"/><Relationship Id="rId1" Type="http://schemas.openxmlformats.org/officeDocument/2006/relationships/tags" Target="../tags/tag404.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412.xml"/><Relationship Id="rId1" Type="http://schemas.openxmlformats.org/officeDocument/2006/relationships/tags" Target="../tags/tag411.xml"/></Relationships>
</file>

<file path=ppt/slides/_rels/slide2.xml.rels><?xml version="1.0" encoding="UTF-8" standalone="yes"?>
<Relationships xmlns="http://schemas.openxmlformats.org/package/2006/relationships"><Relationship Id="rId9" Type="http://schemas.openxmlformats.org/officeDocument/2006/relationships/tags" Target="../tags/tag337.xml"/><Relationship Id="rId8" Type="http://schemas.openxmlformats.org/officeDocument/2006/relationships/tags" Target="../tags/tag336.xml"/><Relationship Id="rId7" Type="http://schemas.openxmlformats.org/officeDocument/2006/relationships/tags" Target="../tags/tag335.xml"/><Relationship Id="rId6" Type="http://schemas.openxmlformats.org/officeDocument/2006/relationships/tags" Target="../tags/tag334.xml"/><Relationship Id="rId5" Type="http://schemas.openxmlformats.org/officeDocument/2006/relationships/tags" Target="../tags/tag333.xml"/><Relationship Id="rId4" Type="http://schemas.openxmlformats.org/officeDocument/2006/relationships/tags" Target="../tags/tag332.xml"/><Relationship Id="rId3" Type="http://schemas.openxmlformats.org/officeDocument/2006/relationships/tags" Target="../tags/tag331.xml"/><Relationship Id="rId20" Type="http://schemas.openxmlformats.org/officeDocument/2006/relationships/slideLayout" Target="../slideLayouts/slideLayout18.xml"/><Relationship Id="rId2" Type="http://schemas.openxmlformats.org/officeDocument/2006/relationships/image" Target="../media/image9.jpeg"/><Relationship Id="rId19" Type="http://schemas.openxmlformats.org/officeDocument/2006/relationships/tags" Target="../tags/tag347.xml"/><Relationship Id="rId18" Type="http://schemas.openxmlformats.org/officeDocument/2006/relationships/tags" Target="../tags/tag346.xml"/><Relationship Id="rId17" Type="http://schemas.openxmlformats.org/officeDocument/2006/relationships/tags" Target="../tags/tag345.xml"/><Relationship Id="rId16" Type="http://schemas.openxmlformats.org/officeDocument/2006/relationships/tags" Target="../tags/tag344.xml"/><Relationship Id="rId15" Type="http://schemas.openxmlformats.org/officeDocument/2006/relationships/tags" Target="../tags/tag343.xml"/><Relationship Id="rId14" Type="http://schemas.openxmlformats.org/officeDocument/2006/relationships/tags" Target="../tags/tag342.xml"/><Relationship Id="rId13" Type="http://schemas.openxmlformats.org/officeDocument/2006/relationships/tags" Target="../tags/tag341.xml"/><Relationship Id="rId12" Type="http://schemas.openxmlformats.org/officeDocument/2006/relationships/tags" Target="../tags/tag340.xml"/><Relationship Id="rId11" Type="http://schemas.openxmlformats.org/officeDocument/2006/relationships/tags" Target="../tags/tag339.xml"/><Relationship Id="rId10" Type="http://schemas.openxmlformats.org/officeDocument/2006/relationships/tags" Target="../tags/tag338.xml"/><Relationship Id="rId1" Type="http://schemas.openxmlformats.org/officeDocument/2006/relationships/tags" Target="../tags/tag330.xml"/></Relationships>
</file>

<file path=ppt/slides/_rels/slide20.xml.rels><?xml version="1.0" encoding="UTF-8" standalone="yes"?>
<Relationships xmlns="http://schemas.openxmlformats.org/package/2006/relationships"><Relationship Id="rId6" Type="http://schemas.openxmlformats.org/officeDocument/2006/relationships/vmlDrawing" Target="../drawings/vmlDrawing2.vml"/><Relationship Id="rId5" Type="http://schemas.openxmlformats.org/officeDocument/2006/relationships/slideLayout" Target="../slideLayouts/slideLayout7.xml"/><Relationship Id="rId4" Type="http://schemas.openxmlformats.org/officeDocument/2006/relationships/tags" Target="../tags/tag414.xml"/><Relationship Id="rId3" Type="http://schemas.openxmlformats.org/officeDocument/2006/relationships/image" Target="../media/image11.emf"/><Relationship Id="rId2" Type="http://schemas.openxmlformats.org/officeDocument/2006/relationships/oleObject" Target="../embeddings/oleObject2.bin"/><Relationship Id="rId1" Type="http://schemas.openxmlformats.org/officeDocument/2006/relationships/tags" Target="../tags/tag413.xml"/></Relationships>
</file>

<file path=ppt/slides/_rels/slide21.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tags" Target="../tags/tag421.xml"/><Relationship Id="rId6" Type="http://schemas.openxmlformats.org/officeDocument/2006/relationships/tags" Target="../tags/tag420.xml"/><Relationship Id="rId5" Type="http://schemas.openxmlformats.org/officeDocument/2006/relationships/tags" Target="../tags/tag419.xml"/><Relationship Id="rId4" Type="http://schemas.openxmlformats.org/officeDocument/2006/relationships/tags" Target="../tags/tag418.xml"/><Relationship Id="rId3" Type="http://schemas.openxmlformats.org/officeDocument/2006/relationships/tags" Target="../tags/tag417.xml"/><Relationship Id="rId2" Type="http://schemas.openxmlformats.org/officeDocument/2006/relationships/tags" Target="../tags/tag416.xml"/><Relationship Id="rId1" Type="http://schemas.openxmlformats.org/officeDocument/2006/relationships/tags" Target="../tags/tag415.xml"/></Relationships>
</file>

<file path=ppt/slides/_rels/slide22.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424.xml"/><Relationship Id="rId2" Type="http://schemas.openxmlformats.org/officeDocument/2006/relationships/tags" Target="../tags/tag423.xml"/><Relationship Id="rId1" Type="http://schemas.openxmlformats.org/officeDocument/2006/relationships/tags" Target="../tags/tag422.xml"/></Relationships>
</file>

<file path=ppt/slides/_rels/slide23.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tags" Target="../tags/tag430.xml"/><Relationship Id="rId5" Type="http://schemas.openxmlformats.org/officeDocument/2006/relationships/tags" Target="../tags/tag429.xml"/><Relationship Id="rId4" Type="http://schemas.openxmlformats.org/officeDocument/2006/relationships/tags" Target="../tags/tag428.xml"/><Relationship Id="rId3" Type="http://schemas.openxmlformats.org/officeDocument/2006/relationships/tags" Target="../tags/tag427.xml"/><Relationship Id="rId2" Type="http://schemas.openxmlformats.org/officeDocument/2006/relationships/tags" Target="../tags/tag426.xml"/><Relationship Id="rId1" Type="http://schemas.openxmlformats.org/officeDocument/2006/relationships/tags" Target="../tags/tag425.xml"/></Relationships>
</file>

<file path=ppt/slides/_rels/slide24.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433.xml"/><Relationship Id="rId2" Type="http://schemas.openxmlformats.org/officeDocument/2006/relationships/tags" Target="../tags/tag432.xml"/><Relationship Id="rId1" Type="http://schemas.openxmlformats.org/officeDocument/2006/relationships/tags" Target="../tags/tag431.xml"/></Relationships>
</file>

<file path=ppt/slides/_rels/slide25.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tags" Target="../tags/tag435.xml"/><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tags" Target="../tags/tag434.xml"/></Relationships>
</file>

<file path=ppt/slides/_rels/slide26.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tags" Target="../tags/tag437.xml"/><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tags" Target="../tags/tag436.xml"/></Relationships>
</file>

<file path=ppt/slides/_rels/slide27.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439.xml"/><Relationship Id="rId2" Type="http://schemas.openxmlformats.org/officeDocument/2006/relationships/image" Target="../media/image16.png"/><Relationship Id="rId1" Type="http://schemas.openxmlformats.org/officeDocument/2006/relationships/tags" Target="../tags/tag438.xml"/></Relationships>
</file>

<file path=ppt/slides/_rels/slide28.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441.xml"/><Relationship Id="rId2" Type="http://schemas.openxmlformats.org/officeDocument/2006/relationships/image" Target="../media/image17.png"/><Relationship Id="rId1" Type="http://schemas.openxmlformats.org/officeDocument/2006/relationships/tags" Target="../tags/tag440.xml"/></Relationships>
</file>

<file path=ppt/slides/_rels/slide29.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443.xml"/><Relationship Id="rId2" Type="http://schemas.openxmlformats.org/officeDocument/2006/relationships/image" Target="../media/image17.png"/><Relationship Id="rId1" Type="http://schemas.openxmlformats.org/officeDocument/2006/relationships/tags" Target="../tags/tag442.xml"/></Relationships>
</file>

<file path=ppt/slides/_rels/slide3.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47.xml"/><Relationship Id="rId3" Type="http://schemas.openxmlformats.org/officeDocument/2006/relationships/tags" Target="../tags/tag350.xml"/><Relationship Id="rId2" Type="http://schemas.openxmlformats.org/officeDocument/2006/relationships/tags" Target="../tags/tag349.xml"/><Relationship Id="rId1" Type="http://schemas.openxmlformats.org/officeDocument/2006/relationships/tags" Target="../tags/tag348.xml"/></Relationships>
</file>

<file path=ppt/slides/_rels/slide30.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445.xml"/><Relationship Id="rId2" Type="http://schemas.openxmlformats.org/officeDocument/2006/relationships/image" Target="../media/image18.png"/><Relationship Id="rId1" Type="http://schemas.openxmlformats.org/officeDocument/2006/relationships/tags" Target="../tags/tag444.xml"/></Relationships>
</file>

<file path=ppt/slides/_rels/slide31.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tags" Target="../tags/tag447.xml"/><Relationship Id="rId5" Type="http://schemas.openxmlformats.org/officeDocument/2006/relationships/image" Target="../media/image21.png"/><Relationship Id="rId4" Type="http://schemas.openxmlformats.org/officeDocument/2006/relationships/image" Target="../media/image20.png"/><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tags" Target="../tags/tag446.xml"/></Relationships>
</file>

<file path=ppt/slides/_rels/slide32.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449.xml"/><Relationship Id="rId2" Type="http://schemas.openxmlformats.org/officeDocument/2006/relationships/image" Target="../media/image22.png"/><Relationship Id="rId1" Type="http://schemas.openxmlformats.org/officeDocument/2006/relationships/tags" Target="../tags/tag448.xml"/></Relationships>
</file>

<file path=ppt/slides/_rels/slide33.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tags" Target="../tags/tag451.xml"/><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tags" Target="../tags/tag450.xml"/></Relationships>
</file>

<file path=ppt/slides/_rels/slide34.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slideLayout" Target="../slideLayouts/slideLayout47.xml"/><Relationship Id="rId3" Type="http://schemas.openxmlformats.org/officeDocument/2006/relationships/tags" Target="../tags/tag454.xml"/><Relationship Id="rId2" Type="http://schemas.openxmlformats.org/officeDocument/2006/relationships/tags" Target="../tags/tag453.xml"/><Relationship Id="rId1" Type="http://schemas.openxmlformats.org/officeDocument/2006/relationships/tags" Target="../tags/tag452.xml"/></Relationships>
</file>

<file path=ppt/slides/_rels/slide35.xml.rels><?xml version="1.0" encoding="UTF-8" standalone="yes"?>
<Relationships xmlns="http://schemas.openxmlformats.org/package/2006/relationships"><Relationship Id="rId5" Type="http://schemas.openxmlformats.org/officeDocument/2006/relationships/vmlDrawing" Target="../drawings/vmlDrawing3.vml"/><Relationship Id="rId4" Type="http://schemas.openxmlformats.org/officeDocument/2006/relationships/slideLayout" Target="../slideLayouts/slideLayout7.xml"/><Relationship Id="rId3" Type="http://schemas.openxmlformats.org/officeDocument/2006/relationships/tags" Target="../tags/tag455.xml"/><Relationship Id="rId2" Type="http://schemas.openxmlformats.org/officeDocument/2006/relationships/image" Target="../media/image25.emf"/><Relationship Id="rId1" Type="http://schemas.openxmlformats.org/officeDocument/2006/relationships/package" Target="../embeddings/Document1.docx"/></Relationships>
</file>

<file path=ppt/slides/_rels/slide36.xml.rels><?xml version="1.0" encoding="UTF-8" standalone="yes"?>
<Relationships xmlns="http://schemas.openxmlformats.org/package/2006/relationships"><Relationship Id="rId5" Type="http://schemas.openxmlformats.org/officeDocument/2006/relationships/notesSlide" Target="../notesSlides/notesSlide6.xml"/><Relationship Id="rId4" Type="http://schemas.openxmlformats.org/officeDocument/2006/relationships/slideLayout" Target="../slideLayouts/slideLayout47.xml"/><Relationship Id="rId3" Type="http://schemas.openxmlformats.org/officeDocument/2006/relationships/tags" Target="../tags/tag458.xml"/><Relationship Id="rId2" Type="http://schemas.openxmlformats.org/officeDocument/2006/relationships/tags" Target="../tags/tag457.xml"/><Relationship Id="rId1" Type="http://schemas.openxmlformats.org/officeDocument/2006/relationships/tags" Target="../tags/tag456.xml"/></Relationships>
</file>

<file path=ppt/slides/_rels/slide37.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tags" Target="../tags/tag463.xml"/><Relationship Id="rId4" Type="http://schemas.openxmlformats.org/officeDocument/2006/relationships/tags" Target="../tags/tag462.xml"/><Relationship Id="rId3" Type="http://schemas.openxmlformats.org/officeDocument/2006/relationships/tags" Target="../tags/tag461.xml"/><Relationship Id="rId2" Type="http://schemas.openxmlformats.org/officeDocument/2006/relationships/tags" Target="../tags/tag460.xml"/><Relationship Id="rId1" Type="http://schemas.openxmlformats.org/officeDocument/2006/relationships/tags" Target="../tags/tag459.xml"/></Relationships>
</file>

<file path=ppt/slides/_rels/slide38.xml.rels><?xml version="1.0" encoding="UTF-8" standalone="yes"?>
<Relationships xmlns="http://schemas.openxmlformats.org/package/2006/relationships"><Relationship Id="rId5" Type="http://schemas.openxmlformats.org/officeDocument/2006/relationships/notesSlide" Target="../notesSlides/notesSlide7.xml"/><Relationship Id="rId4" Type="http://schemas.openxmlformats.org/officeDocument/2006/relationships/slideLayout" Target="../slideLayouts/slideLayout55.xml"/><Relationship Id="rId3" Type="http://schemas.openxmlformats.org/officeDocument/2006/relationships/tags" Target="../tags/tag466.xml"/><Relationship Id="rId2" Type="http://schemas.openxmlformats.org/officeDocument/2006/relationships/tags" Target="../tags/tag465.xml"/><Relationship Id="rId1" Type="http://schemas.openxmlformats.org/officeDocument/2006/relationships/tags" Target="../tags/tag464.xml"/></Relationships>
</file>

<file path=ppt/slides/_rels/slide4.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tags" Target="../tags/tag356.xml"/><Relationship Id="rId5" Type="http://schemas.openxmlformats.org/officeDocument/2006/relationships/tags" Target="../tags/tag355.xml"/><Relationship Id="rId4" Type="http://schemas.openxmlformats.org/officeDocument/2006/relationships/tags" Target="../tags/tag354.xml"/><Relationship Id="rId3" Type="http://schemas.openxmlformats.org/officeDocument/2006/relationships/tags" Target="../tags/tag353.xml"/><Relationship Id="rId2" Type="http://schemas.openxmlformats.org/officeDocument/2006/relationships/tags" Target="../tags/tag352.xml"/><Relationship Id="rId1" Type="http://schemas.openxmlformats.org/officeDocument/2006/relationships/tags" Target="../tags/tag351.xml"/></Relationships>
</file>

<file path=ppt/slides/_rels/slide5.xml.rels><?xml version="1.0" encoding="UTF-8" standalone="yes"?>
<Relationships xmlns="http://schemas.openxmlformats.org/package/2006/relationships"><Relationship Id="rId5" Type="http://schemas.openxmlformats.org/officeDocument/2006/relationships/slideLayout" Target="../slideLayouts/slideLayout40.xml"/><Relationship Id="rId4" Type="http://schemas.openxmlformats.org/officeDocument/2006/relationships/tags" Target="../tags/tag360.xml"/><Relationship Id="rId3" Type="http://schemas.openxmlformats.org/officeDocument/2006/relationships/tags" Target="../tags/tag359.xml"/><Relationship Id="rId2" Type="http://schemas.openxmlformats.org/officeDocument/2006/relationships/tags" Target="../tags/tag358.xml"/><Relationship Id="rId1" Type="http://schemas.openxmlformats.org/officeDocument/2006/relationships/tags" Target="../tags/tag357.xml"/></Relationships>
</file>

<file path=ppt/slides/_rels/slide6.xml.rels><?xml version="1.0" encoding="UTF-8" standalone="yes"?>
<Relationships xmlns="http://schemas.openxmlformats.org/package/2006/relationships"><Relationship Id="rId7" Type="http://schemas.openxmlformats.org/officeDocument/2006/relationships/slideLayout" Target="../slideLayouts/slideLayout40.xml"/><Relationship Id="rId6" Type="http://schemas.openxmlformats.org/officeDocument/2006/relationships/tags" Target="../tags/tag366.xml"/><Relationship Id="rId5" Type="http://schemas.openxmlformats.org/officeDocument/2006/relationships/tags" Target="../tags/tag365.xml"/><Relationship Id="rId4" Type="http://schemas.openxmlformats.org/officeDocument/2006/relationships/tags" Target="../tags/tag364.xml"/><Relationship Id="rId3" Type="http://schemas.openxmlformats.org/officeDocument/2006/relationships/tags" Target="../tags/tag363.xml"/><Relationship Id="rId2" Type="http://schemas.openxmlformats.org/officeDocument/2006/relationships/tags" Target="../tags/tag362.xml"/><Relationship Id="rId1" Type="http://schemas.openxmlformats.org/officeDocument/2006/relationships/tags" Target="../tags/tag361.xml"/></Relationships>
</file>

<file path=ppt/slides/_rels/slide7.xml.rels><?xml version="1.0" encoding="UTF-8" standalone="yes"?>
<Relationships xmlns="http://schemas.openxmlformats.org/package/2006/relationships"><Relationship Id="rId7" Type="http://schemas.openxmlformats.org/officeDocument/2006/relationships/slideLayout" Target="../slideLayouts/slideLayout40.xml"/><Relationship Id="rId6" Type="http://schemas.openxmlformats.org/officeDocument/2006/relationships/tags" Target="../tags/tag372.xml"/><Relationship Id="rId5" Type="http://schemas.openxmlformats.org/officeDocument/2006/relationships/tags" Target="../tags/tag371.xml"/><Relationship Id="rId4" Type="http://schemas.openxmlformats.org/officeDocument/2006/relationships/tags" Target="../tags/tag370.xml"/><Relationship Id="rId3" Type="http://schemas.openxmlformats.org/officeDocument/2006/relationships/tags" Target="../tags/tag369.xml"/><Relationship Id="rId2" Type="http://schemas.openxmlformats.org/officeDocument/2006/relationships/tags" Target="../tags/tag368.xml"/><Relationship Id="rId1" Type="http://schemas.openxmlformats.org/officeDocument/2006/relationships/tags" Target="../tags/tag367.xml"/></Relationships>
</file>

<file path=ppt/slides/_rels/slide8.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47.xml"/><Relationship Id="rId3" Type="http://schemas.openxmlformats.org/officeDocument/2006/relationships/tags" Target="../tags/tag375.xml"/><Relationship Id="rId2" Type="http://schemas.openxmlformats.org/officeDocument/2006/relationships/tags" Target="../tags/tag374.xml"/><Relationship Id="rId1" Type="http://schemas.openxmlformats.org/officeDocument/2006/relationships/tags" Target="../tags/tag373.xml"/></Relationships>
</file>

<file path=ppt/slides/_rels/slide9.xml.rels><?xml version="1.0" encoding="UTF-8" standalone="yes"?>
<Relationships xmlns="http://schemas.openxmlformats.org/package/2006/relationships"><Relationship Id="rId6" Type="http://schemas.openxmlformats.org/officeDocument/2006/relationships/vmlDrawing" Target="../drawings/vmlDrawing1.vml"/><Relationship Id="rId5" Type="http://schemas.openxmlformats.org/officeDocument/2006/relationships/slideLayout" Target="../slideLayouts/slideLayout7.xml"/><Relationship Id="rId4" Type="http://schemas.openxmlformats.org/officeDocument/2006/relationships/tags" Target="../tags/tag377.xml"/><Relationship Id="rId3" Type="http://schemas.openxmlformats.org/officeDocument/2006/relationships/image" Target="../media/image10.emf"/><Relationship Id="rId2" Type="http://schemas.openxmlformats.org/officeDocument/2006/relationships/oleObject" Target="../embeddings/oleObject1.bin"/><Relationship Id="rId1" Type="http://schemas.openxmlformats.org/officeDocument/2006/relationships/tags" Target="../tags/tag37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 name="矩形 107" descr="e7d195523061f1c021b92b3d25e54ab5e788c0576048880950C3AFFA1066A7153250F1349197BA8C5246BA9D557EC0274B8DA272D2431748978789E76D2CD7D1F11E7447C1D163F5D9CA1CD35DC7B6F04BDF10FCA079404A17D809A116C431542B71D0146EA2417CC1B5B60E34EF5BA323605C8F047A812E09D6A157312822A7BA14D010B8EC354166D81A394E001D9F"/>
          <p:cNvSpPr/>
          <p:nvPr>
            <p:custDataLst>
              <p:tags r:id="rId1"/>
            </p:custDataLst>
          </p:nvPr>
        </p:nvSpPr>
        <p:spPr>
          <a:xfrm>
            <a:off x="942975" y="2736812"/>
            <a:ext cx="2065041" cy="899160"/>
          </a:xfrm>
          <a:prstGeom prst="rect">
            <a:avLst/>
          </a:prstGeom>
        </p:spPr>
        <p:txBody>
          <a:bodyPr wrap="square">
            <a:spAutoFit/>
          </a:bodyPr>
          <a:p>
            <a:r>
              <a:rPr lang="en-US" altLang="zh-CN" sz="5250" b="1" dirty="0">
                <a:latin typeface="+mj-ea"/>
                <a:ea typeface="+mj-ea"/>
                <a:cs typeface="+mn-ea"/>
                <a:sym typeface="+mn-lt"/>
              </a:rPr>
              <a:t>2019</a:t>
            </a:r>
            <a:endParaRPr lang="en-US" altLang="zh-CN" sz="5250" b="1" dirty="0">
              <a:latin typeface="+mj-ea"/>
              <a:ea typeface="+mj-ea"/>
              <a:cs typeface="+mn-ea"/>
              <a:sym typeface="+mn-lt"/>
            </a:endParaRPr>
          </a:p>
        </p:txBody>
      </p:sp>
      <p:sp>
        <p:nvSpPr>
          <p:cNvPr id="110" name="Rectangle 5"/>
          <p:cNvSpPr>
            <a:spLocks noChangeArrowheads="1"/>
          </p:cNvSpPr>
          <p:nvPr>
            <p:custDataLst>
              <p:tags r:id="rId2"/>
            </p:custDataLst>
          </p:nvPr>
        </p:nvSpPr>
        <p:spPr bwMode="auto">
          <a:xfrm>
            <a:off x="8443595" y="1181735"/>
            <a:ext cx="46355" cy="170180"/>
          </a:xfrm>
          <a:prstGeom prst="rect">
            <a:avLst/>
          </a:prstGeom>
          <a:solidFill>
            <a:schemeClr val="bg1">
              <a:lumMod val="85000"/>
              <a:alpha val="2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
            <a:endParaRPr lang="zh-CN" altLang="en-US" sz="1350">
              <a:solidFill>
                <a:schemeClr val="accent6">
                  <a:lumMod val="75000"/>
                </a:schemeClr>
              </a:solidFill>
            </a:endParaRPr>
          </a:p>
        </p:txBody>
      </p:sp>
      <p:sp>
        <p:nvSpPr>
          <p:cNvPr id="111" name="Freeform 6"/>
          <p:cNvSpPr>
            <a:spLocks noEditPoints="1"/>
          </p:cNvSpPr>
          <p:nvPr>
            <p:custDataLst>
              <p:tags r:id="rId3"/>
            </p:custDataLst>
          </p:nvPr>
        </p:nvSpPr>
        <p:spPr bwMode="auto">
          <a:xfrm>
            <a:off x="8509635" y="1225550"/>
            <a:ext cx="130175" cy="128905"/>
          </a:xfrm>
          <a:custGeom>
            <a:avLst/>
            <a:gdLst>
              <a:gd name="T0" fmla="*/ 197 w 387"/>
              <a:gd name="T1" fmla="*/ 0 h 383"/>
              <a:gd name="T2" fmla="*/ 331 w 387"/>
              <a:gd name="T3" fmla="*/ 57 h 383"/>
              <a:gd name="T4" fmla="*/ 387 w 387"/>
              <a:gd name="T5" fmla="*/ 192 h 383"/>
              <a:gd name="T6" fmla="*/ 330 w 387"/>
              <a:gd name="T7" fmla="*/ 327 h 383"/>
              <a:gd name="T8" fmla="*/ 194 w 387"/>
              <a:gd name="T9" fmla="*/ 383 h 383"/>
              <a:gd name="T10" fmla="*/ 57 w 387"/>
              <a:gd name="T11" fmla="*/ 327 h 383"/>
              <a:gd name="T12" fmla="*/ 0 w 387"/>
              <a:gd name="T13" fmla="*/ 192 h 383"/>
              <a:gd name="T14" fmla="*/ 57 w 387"/>
              <a:gd name="T15" fmla="*/ 56 h 383"/>
              <a:gd name="T16" fmla="*/ 197 w 387"/>
              <a:gd name="T17" fmla="*/ 0 h 383"/>
              <a:gd name="T18" fmla="*/ 193 w 387"/>
              <a:gd name="T19" fmla="*/ 137 h 383"/>
              <a:gd name="T20" fmla="*/ 156 w 387"/>
              <a:gd name="T21" fmla="*/ 153 h 383"/>
              <a:gd name="T22" fmla="*/ 140 w 387"/>
              <a:gd name="T23" fmla="*/ 192 h 383"/>
              <a:gd name="T24" fmla="*/ 156 w 387"/>
              <a:gd name="T25" fmla="*/ 231 h 383"/>
              <a:gd name="T26" fmla="*/ 193 w 387"/>
              <a:gd name="T27" fmla="*/ 247 h 383"/>
              <a:gd name="T28" fmla="*/ 231 w 387"/>
              <a:gd name="T29" fmla="*/ 231 h 383"/>
              <a:gd name="T30" fmla="*/ 247 w 387"/>
              <a:gd name="T31" fmla="*/ 192 h 383"/>
              <a:gd name="T32" fmla="*/ 231 w 387"/>
              <a:gd name="T33" fmla="*/ 153 h 383"/>
              <a:gd name="T34" fmla="*/ 193 w 387"/>
              <a:gd name="T35" fmla="*/ 137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7" h="383">
                <a:moveTo>
                  <a:pt x="197" y="0"/>
                </a:moveTo>
                <a:cubicBezTo>
                  <a:pt x="249" y="0"/>
                  <a:pt x="294" y="19"/>
                  <a:pt x="331" y="57"/>
                </a:cubicBezTo>
                <a:cubicBezTo>
                  <a:pt x="368" y="94"/>
                  <a:pt x="387" y="139"/>
                  <a:pt x="387" y="192"/>
                </a:cubicBezTo>
                <a:cubicBezTo>
                  <a:pt x="387" y="245"/>
                  <a:pt x="368" y="290"/>
                  <a:pt x="330" y="327"/>
                </a:cubicBezTo>
                <a:cubicBezTo>
                  <a:pt x="293" y="365"/>
                  <a:pt x="247" y="383"/>
                  <a:pt x="194" y="383"/>
                </a:cubicBezTo>
                <a:cubicBezTo>
                  <a:pt x="140" y="383"/>
                  <a:pt x="95" y="365"/>
                  <a:pt x="57" y="327"/>
                </a:cubicBezTo>
                <a:cubicBezTo>
                  <a:pt x="19" y="290"/>
                  <a:pt x="0" y="244"/>
                  <a:pt x="0" y="192"/>
                </a:cubicBezTo>
                <a:cubicBezTo>
                  <a:pt x="0" y="138"/>
                  <a:pt x="19" y="92"/>
                  <a:pt x="57" y="56"/>
                </a:cubicBezTo>
                <a:cubicBezTo>
                  <a:pt x="95" y="19"/>
                  <a:pt x="141" y="0"/>
                  <a:pt x="197" y="0"/>
                </a:cubicBezTo>
                <a:close/>
                <a:moveTo>
                  <a:pt x="193" y="137"/>
                </a:moveTo>
                <a:cubicBezTo>
                  <a:pt x="178" y="137"/>
                  <a:pt x="166" y="142"/>
                  <a:pt x="156" y="153"/>
                </a:cubicBezTo>
                <a:cubicBezTo>
                  <a:pt x="145" y="163"/>
                  <a:pt x="140" y="176"/>
                  <a:pt x="140" y="192"/>
                </a:cubicBezTo>
                <a:cubicBezTo>
                  <a:pt x="140" y="207"/>
                  <a:pt x="145" y="220"/>
                  <a:pt x="156" y="231"/>
                </a:cubicBezTo>
                <a:cubicBezTo>
                  <a:pt x="166" y="242"/>
                  <a:pt x="179" y="247"/>
                  <a:pt x="193" y="247"/>
                </a:cubicBezTo>
                <a:cubicBezTo>
                  <a:pt x="208" y="247"/>
                  <a:pt x="221" y="242"/>
                  <a:pt x="231" y="231"/>
                </a:cubicBezTo>
                <a:cubicBezTo>
                  <a:pt x="241" y="220"/>
                  <a:pt x="247" y="207"/>
                  <a:pt x="247" y="192"/>
                </a:cubicBezTo>
                <a:cubicBezTo>
                  <a:pt x="247" y="176"/>
                  <a:pt x="242" y="163"/>
                  <a:pt x="231" y="153"/>
                </a:cubicBezTo>
                <a:cubicBezTo>
                  <a:pt x="221" y="142"/>
                  <a:pt x="208" y="137"/>
                  <a:pt x="193" y="137"/>
                </a:cubicBezTo>
                <a:close/>
              </a:path>
            </a:pathLst>
          </a:custGeom>
          <a:solidFill>
            <a:schemeClr val="bg1">
              <a:lumMod val="85000"/>
              <a:alpha val="2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p>
            <a:endParaRPr lang="zh-CN" altLang="en-US" sz="1350">
              <a:solidFill>
                <a:schemeClr val="accent6">
                  <a:lumMod val="75000"/>
                </a:schemeClr>
              </a:solidFill>
            </a:endParaRPr>
          </a:p>
        </p:txBody>
      </p:sp>
      <p:sp>
        <p:nvSpPr>
          <p:cNvPr id="112" name="Freeform 7"/>
          <p:cNvSpPr/>
          <p:nvPr>
            <p:custDataLst>
              <p:tags r:id="rId4"/>
            </p:custDataLst>
          </p:nvPr>
        </p:nvSpPr>
        <p:spPr bwMode="auto">
          <a:xfrm>
            <a:off x="8652510" y="1225550"/>
            <a:ext cx="126365" cy="184785"/>
          </a:xfrm>
          <a:custGeom>
            <a:avLst/>
            <a:gdLst>
              <a:gd name="T0" fmla="*/ 217 w 375"/>
              <a:gd name="T1" fmla="*/ 224 h 547"/>
              <a:gd name="T2" fmla="*/ 217 w 375"/>
              <a:gd name="T3" fmla="*/ 351 h 547"/>
              <a:gd name="T4" fmla="*/ 160 w 375"/>
              <a:gd name="T5" fmla="*/ 362 h 547"/>
              <a:gd name="T6" fmla="*/ 47 w 375"/>
              <a:gd name="T7" fmla="*/ 311 h 547"/>
              <a:gd name="T8" fmla="*/ 0 w 375"/>
              <a:gd name="T9" fmla="*/ 188 h 547"/>
              <a:gd name="T10" fmla="*/ 56 w 375"/>
              <a:gd name="T11" fmla="*/ 55 h 547"/>
              <a:gd name="T12" fmla="*/ 193 w 375"/>
              <a:gd name="T13" fmla="*/ 0 h 547"/>
              <a:gd name="T14" fmla="*/ 276 w 375"/>
              <a:gd name="T15" fmla="*/ 18 h 547"/>
              <a:gd name="T16" fmla="*/ 338 w 375"/>
              <a:gd name="T17" fmla="*/ 64 h 547"/>
              <a:gd name="T18" fmla="*/ 375 w 375"/>
              <a:gd name="T19" fmla="*/ 204 h 547"/>
              <a:gd name="T20" fmla="*/ 375 w 375"/>
              <a:gd name="T21" fmla="*/ 326 h 547"/>
              <a:gd name="T22" fmla="*/ 319 w 375"/>
              <a:gd name="T23" fmla="*/ 485 h 547"/>
              <a:gd name="T24" fmla="*/ 174 w 375"/>
              <a:gd name="T25" fmla="*/ 547 h 547"/>
              <a:gd name="T26" fmla="*/ 105 w 375"/>
              <a:gd name="T27" fmla="*/ 533 h 547"/>
              <a:gd name="T28" fmla="*/ 105 w 375"/>
              <a:gd name="T29" fmla="*/ 408 h 547"/>
              <a:gd name="T30" fmla="*/ 159 w 375"/>
              <a:gd name="T31" fmla="*/ 423 h 547"/>
              <a:gd name="T32" fmla="*/ 217 w 375"/>
              <a:gd name="T33" fmla="*/ 398 h 547"/>
              <a:gd name="T34" fmla="*/ 237 w 375"/>
              <a:gd name="T35" fmla="*/ 328 h 547"/>
              <a:gd name="T36" fmla="*/ 237 w 375"/>
              <a:gd name="T37" fmla="*/ 189 h 547"/>
              <a:gd name="T38" fmla="*/ 190 w 375"/>
              <a:gd name="T39" fmla="*/ 131 h 547"/>
              <a:gd name="T40" fmla="*/ 155 w 375"/>
              <a:gd name="T41" fmla="*/ 147 h 547"/>
              <a:gd name="T42" fmla="*/ 140 w 375"/>
              <a:gd name="T43" fmla="*/ 182 h 547"/>
              <a:gd name="T44" fmla="*/ 155 w 375"/>
              <a:gd name="T45" fmla="*/ 217 h 547"/>
              <a:gd name="T46" fmla="*/ 190 w 375"/>
              <a:gd name="T47" fmla="*/ 231 h 547"/>
              <a:gd name="T48" fmla="*/ 217 w 375"/>
              <a:gd name="T49" fmla="*/ 224 h 5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75" h="547">
                <a:moveTo>
                  <a:pt x="217" y="224"/>
                </a:moveTo>
                <a:cubicBezTo>
                  <a:pt x="217" y="351"/>
                  <a:pt x="217" y="351"/>
                  <a:pt x="217" y="351"/>
                </a:cubicBezTo>
                <a:cubicBezTo>
                  <a:pt x="197" y="358"/>
                  <a:pt x="178" y="362"/>
                  <a:pt x="160" y="362"/>
                </a:cubicBezTo>
                <a:cubicBezTo>
                  <a:pt x="115" y="362"/>
                  <a:pt x="77" y="345"/>
                  <a:pt x="47" y="311"/>
                </a:cubicBezTo>
                <a:cubicBezTo>
                  <a:pt x="16" y="278"/>
                  <a:pt x="0" y="237"/>
                  <a:pt x="0" y="188"/>
                </a:cubicBezTo>
                <a:cubicBezTo>
                  <a:pt x="0" y="135"/>
                  <a:pt x="19" y="91"/>
                  <a:pt x="56" y="55"/>
                </a:cubicBezTo>
                <a:cubicBezTo>
                  <a:pt x="93" y="18"/>
                  <a:pt x="139" y="0"/>
                  <a:pt x="193" y="0"/>
                </a:cubicBezTo>
                <a:cubicBezTo>
                  <a:pt x="222" y="0"/>
                  <a:pt x="249" y="6"/>
                  <a:pt x="276" y="18"/>
                </a:cubicBezTo>
                <a:cubicBezTo>
                  <a:pt x="302" y="29"/>
                  <a:pt x="323" y="45"/>
                  <a:pt x="338" y="64"/>
                </a:cubicBezTo>
                <a:cubicBezTo>
                  <a:pt x="363" y="96"/>
                  <a:pt x="375" y="143"/>
                  <a:pt x="375" y="204"/>
                </a:cubicBezTo>
                <a:cubicBezTo>
                  <a:pt x="375" y="326"/>
                  <a:pt x="375" y="326"/>
                  <a:pt x="375" y="326"/>
                </a:cubicBezTo>
                <a:cubicBezTo>
                  <a:pt x="375" y="391"/>
                  <a:pt x="357" y="445"/>
                  <a:pt x="319" y="485"/>
                </a:cubicBezTo>
                <a:cubicBezTo>
                  <a:pt x="282" y="526"/>
                  <a:pt x="233" y="547"/>
                  <a:pt x="174" y="547"/>
                </a:cubicBezTo>
                <a:cubicBezTo>
                  <a:pt x="155" y="547"/>
                  <a:pt x="132" y="542"/>
                  <a:pt x="105" y="533"/>
                </a:cubicBezTo>
                <a:cubicBezTo>
                  <a:pt x="105" y="408"/>
                  <a:pt x="105" y="408"/>
                  <a:pt x="105" y="408"/>
                </a:cubicBezTo>
                <a:cubicBezTo>
                  <a:pt x="123" y="418"/>
                  <a:pt x="141" y="423"/>
                  <a:pt x="159" y="423"/>
                </a:cubicBezTo>
                <a:cubicBezTo>
                  <a:pt x="184" y="423"/>
                  <a:pt x="203" y="414"/>
                  <a:pt x="217" y="398"/>
                </a:cubicBezTo>
                <a:cubicBezTo>
                  <a:pt x="230" y="382"/>
                  <a:pt x="237" y="358"/>
                  <a:pt x="237" y="328"/>
                </a:cubicBezTo>
                <a:cubicBezTo>
                  <a:pt x="237" y="189"/>
                  <a:pt x="237" y="189"/>
                  <a:pt x="237" y="189"/>
                </a:cubicBezTo>
                <a:cubicBezTo>
                  <a:pt x="237" y="151"/>
                  <a:pt x="222" y="131"/>
                  <a:pt x="190" y="131"/>
                </a:cubicBezTo>
                <a:cubicBezTo>
                  <a:pt x="177" y="131"/>
                  <a:pt x="165" y="137"/>
                  <a:pt x="155" y="147"/>
                </a:cubicBezTo>
                <a:cubicBezTo>
                  <a:pt x="145" y="157"/>
                  <a:pt x="140" y="169"/>
                  <a:pt x="140" y="182"/>
                </a:cubicBezTo>
                <a:cubicBezTo>
                  <a:pt x="140" y="196"/>
                  <a:pt x="145" y="208"/>
                  <a:pt x="155" y="217"/>
                </a:cubicBezTo>
                <a:cubicBezTo>
                  <a:pt x="164" y="226"/>
                  <a:pt x="176" y="231"/>
                  <a:pt x="190" y="231"/>
                </a:cubicBezTo>
                <a:cubicBezTo>
                  <a:pt x="199" y="231"/>
                  <a:pt x="208" y="229"/>
                  <a:pt x="217" y="224"/>
                </a:cubicBezTo>
                <a:close/>
              </a:path>
            </a:pathLst>
          </a:custGeom>
          <a:solidFill>
            <a:schemeClr val="bg1">
              <a:lumMod val="85000"/>
              <a:alpha val="2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p>
            <a:endParaRPr lang="zh-CN" altLang="en-US" sz="1350">
              <a:solidFill>
                <a:schemeClr val="accent6">
                  <a:lumMod val="75000"/>
                </a:schemeClr>
              </a:solidFill>
            </a:endParaRPr>
          </a:p>
        </p:txBody>
      </p:sp>
      <p:sp>
        <p:nvSpPr>
          <p:cNvPr id="113" name="Freeform 8"/>
          <p:cNvSpPr>
            <a:spLocks noEditPoints="1"/>
          </p:cNvSpPr>
          <p:nvPr>
            <p:custDataLst>
              <p:tags r:id="rId5"/>
            </p:custDataLst>
          </p:nvPr>
        </p:nvSpPr>
        <p:spPr bwMode="auto">
          <a:xfrm>
            <a:off x="8798560" y="1225550"/>
            <a:ext cx="130175" cy="128905"/>
          </a:xfrm>
          <a:custGeom>
            <a:avLst/>
            <a:gdLst>
              <a:gd name="T0" fmla="*/ 197 w 387"/>
              <a:gd name="T1" fmla="*/ 0 h 383"/>
              <a:gd name="T2" fmla="*/ 331 w 387"/>
              <a:gd name="T3" fmla="*/ 57 h 383"/>
              <a:gd name="T4" fmla="*/ 387 w 387"/>
              <a:gd name="T5" fmla="*/ 192 h 383"/>
              <a:gd name="T6" fmla="*/ 330 w 387"/>
              <a:gd name="T7" fmla="*/ 327 h 383"/>
              <a:gd name="T8" fmla="*/ 194 w 387"/>
              <a:gd name="T9" fmla="*/ 383 h 383"/>
              <a:gd name="T10" fmla="*/ 57 w 387"/>
              <a:gd name="T11" fmla="*/ 327 h 383"/>
              <a:gd name="T12" fmla="*/ 0 w 387"/>
              <a:gd name="T13" fmla="*/ 192 h 383"/>
              <a:gd name="T14" fmla="*/ 57 w 387"/>
              <a:gd name="T15" fmla="*/ 56 h 383"/>
              <a:gd name="T16" fmla="*/ 197 w 387"/>
              <a:gd name="T17" fmla="*/ 0 h 383"/>
              <a:gd name="T18" fmla="*/ 193 w 387"/>
              <a:gd name="T19" fmla="*/ 137 h 383"/>
              <a:gd name="T20" fmla="*/ 156 w 387"/>
              <a:gd name="T21" fmla="*/ 153 h 383"/>
              <a:gd name="T22" fmla="*/ 140 w 387"/>
              <a:gd name="T23" fmla="*/ 192 h 383"/>
              <a:gd name="T24" fmla="*/ 156 w 387"/>
              <a:gd name="T25" fmla="*/ 231 h 383"/>
              <a:gd name="T26" fmla="*/ 193 w 387"/>
              <a:gd name="T27" fmla="*/ 247 h 383"/>
              <a:gd name="T28" fmla="*/ 231 w 387"/>
              <a:gd name="T29" fmla="*/ 231 h 383"/>
              <a:gd name="T30" fmla="*/ 247 w 387"/>
              <a:gd name="T31" fmla="*/ 192 h 383"/>
              <a:gd name="T32" fmla="*/ 231 w 387"/>
              <a:gd name="T33" fmla="*/ 153 h 383"/>
              <a:gd name="T34" fmla="*/ 193 w 387"/>
              <a:gd name="T35" fmla="*/ 137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7" h="383">
                <a:moveTo>
                  <a:pt x="197" y="0"/>
                </a:moveTo>
                <a:cubicBezTo>
                  <a:pt x="249" y="0"/>
                  <a:pt x="294" y="19"/>
                  <a:pt x="331" y="57"/>
                </a:cubicBezTo>
                <a:cubicBezTo>
                  <a:pt x="368" y="94"/>
                  <a:pt x="387" y="139"/>
                  <a:pt x="387" y="192"/>
                </a:cubicBezTo>
                <a:cubicBezTo>
                  <a:pt x="387" y="245"/>
                  <a:pt x="368" y="290"/>
                  <a:pt x="330" y="327"/>
                </a:cubicBezTo>
                <a:cubicBezTo>
                  <a:pt x="293" y="365"/>
                  <a:pt x="247" y="383"/>
                  <a:pt x="194" y="383"/>
                </a:cubicBezTo>
                <a:cubicBezTo>
                  <a:pt x="140" y="383"/>
                  <a:pt x="95" y="365"/>
                  <a:pt x="57" y="327"/>
                </a:cubicBezTo>
                <a:cubicBezTo>
                  <a:pt x="19" y="290"/>
                  <a:pt x="0" y="244"/>
                  <a:pt x="0" y="192"/>
                </a:cubicBezTo>
                <a:cubicBezTo>
                  <a:pt x="0" y="138"/>
                  <a:pt x="19" y="92"/>
                  <a:pt x="57" y="56"/>
                </a:cubicBezTo>
                <a:cubicBezTo>
                  <a:pt x="95" y="19"/>
                  <a:pt x="141" y="0"/>
                  <a:pt x="197" y="0"/>
                </a:cubicBezTo>
                <a:close/>
                <a:moveTo>
                  <a:pt x="193" y="137"/>
                </a:moveTo>
                <a:cubicBezTo>
                  <a:pt x="178" y="137"/>
                  <a:pt x="166" y="142"/>
                  <a:pt x="156" y="153"/>
                </a:cubicBezTo>
                <a:cubicBezTo>
                  <a:pt x="145" y="163"/>
                  <a:pt x="140" y="176"/>
                  <a:pt x="140" y="192"/>
                </a:cubicBezTo>
                <a:cubicBezTo>
                  <a:pt x="140" y="207"/>
                  <a:pt x="145" y="220"/>
                  <a:pt x="156" y="231"/>
                </a:cubicBezTo>
                <a:cubicBezTo>
                  <a:pt x="166" y="242"/>
                  <a:pt x="179" y="247"/>
                  <a:pt x="193" y="247"/>
                </a:cubicBezTo>
                <a:cubicBezTo>
                  <a:pt x="208" y="247"/>
                  <a:pt x="221" y="242"/>
                  <a:pt x="231" y="231"/>
                </a:cubicBezTo>
                <a:cubicBezTo>
                  <a:pt x="241" y="220"/>
                  <a:pt x="247" y="207"/>
                  <a:pt x="247" y="192"/>
                </a:cubicBezTo>
                <a:cubicBezTo>
                  <a:pt x="247" y="176"/>
                  <a:pt x="242" y="163"/>
                  <a:pt x="231" y="153"/>
                </a:cubicBezTo>
                <a:cubicBezTo>
                  <a:pt x="221" y="142"/>
                  <a:pt x="208" y="137"/>
                  <a:pt x="193" y="137"/>
                </a:cubicBezTo>
                <a:close/>
              </a:path>
            </a:pathLst>
          </a:custGeom>
          <a:solidFill>
            <a:schemeClr val="bg1">
              <a:lumMod val="85000"/>
              <a:alpha val="2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p>
            <a:endParaRPr lang="zh-CN" altLang="en-US" sz="1350">
              <a:solidFill>
                <a:schemeClr val="accent6">
                  <a:lumMod val="75000"/>
                </a:schemeClr>
              </a:solidFill>
            </a:endParaRPr>
          </a:p>
        </p:txBody>
      </p:sp>
      <p:sp>
        <p:nvSpPr>
          <p:cNvPr id="114" name="Freeform 9"/>
          <p:cNvSpPr/>
          <p:nvPr>
            <p:custDataLst>
              <p:tags r:id="rId6"/>
            </p:custDataLst>
          </p:nvPr>
        </p:nvSpPr>
        <p:spPr bwMode="auto">
          <a:xfrm>
            <a:off x="8226425" y="1258570"/>
            <a:ext cx="35560" cy="37465"/>
          </a:xfrm>
          <a:custGeom>
            <a:avLst/>
            <a:gdLst>
              <a:gd name="T0" fmla="*/ 53 w 106"/>
              <a:gd name="T1" fmla="*/ 0 h 111"/>
              <a:gd name="T2" fmla="*/ 15 w 106"/>
              <a:gd name="T3" fmla="*/ 16 h 111"/>
              <a:gd name="T4" fmla="*/ 0 w 106"/>
              <a:gd name="T5" fmla="*/ 55 h 111"/>
              <a:gd name="T6" fmla="*/ 16 w 106"/>
              <a:gd name="T7" fmla="*/ 94 h 111"/>
              <a:gd name="T8" fmla="*/ 53 w 106"/>
              <a:gd name="T9" fmla="*/ 111 h 111"/>
              <a:gd name="T10" fmla="*/ 91 w 106"/>
              <a:gd name="T11" fmla="*/ 94 h 111"/>
              <a:gd name="T12" fmla="*/ 106 w 106"/>
              <a:gd name="T13" fmla="*/ 55 h 111"/>
              <a:gd name="T14" fmla="*/ 91 w 106"/>
              <a:gd name="T15" fmla="*/ 16 h 111"/>
              <a:gd name="T16" fmla="*/ 53 w 106"/>
              <a:gd name="T17"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6" h="111">
                <a:moveTo>
                  <a:pt x="53" y="0"/>
                </a:moveTo>
                <a:cubicBezTo>
                  <a:pt x="38" y="0"/>
                  <a:pt x="26" y="5"/>
                  <a:pt x="15" y="16"/>
                </a:cubicBezTo>
                <a:cubicBezTo>
                  <a:pt x="5" y="27"/>
                  <a:pt x="0" y="40"/>
                  <a:pt x="0" y="55"/>
                </a:cubicBezTo>
                <a:cubicBezTo>
                  <a:pt x="0" y="71"/>
                  <a:pt x="5" y="84"/>
                  <a:pt x="16" y="94"/>
                </a:cubicBezTo>
                <a:cubicBezTo>
                  <a:pt x="26" y="105"/>
                  <a:pt x="38" y="111"/>
                  <a:pt x="53" y="111"/>
                </a:cubicBezTo>
                <a:cubicBezTo>
                  <a:pt x="68" y="111"/>
                  <a:pt x="80" y="105"/>
                  <a:pt x="91" y="94"/>
                </a:cubicBezTo>
                <a:cubicBezTo>
                  <a:pt x="101" y="84"/>
                  <a:pt x="106" y="71"/>
                  <a:pt x="106" y="55"/>
                </a:cubicBezTo>
                <a:cubicBezTo>
                  <a:pt x="106" y="40"/>
                  <a:pt x="101" y="27"/>
                  <a:pt x="91" y="16"/>
                </a:cubicBezTo>
                <a:cubicBezTo>
                  <a:pt x="81" y="5"/>
                  <a:pt x="68" y="0"/>
                  <a:pt x="53" y="0"/>
                </a:cubicBezTo>
                <a:close/>
              </a:path>
            </a:pathLst>
          </a:custGeom>
          <a:solidFill>
            <a:schemeClr val="bg1">
              <a:lumMod val="85000"/>
              <a:alpha val="2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p>
            <a:endParaRPr lang="zh-CN" altLang="en-US" sz="1350">
              <a:solidFill>
                <a:schemeClr val="accent6">
                  <a:lumMod val="75000"/>
                </a:schemeClr>
              </a:solidFill>
            </a:endParaRPr>
          </a:p>
        </p:txBody>
      </p:sp>
      <p:sp>
        <p:nvSpPr>
          <p:cNvPr id="115" name="Freeform 10"/>
          <p:cNvSpPr>
            <a:spLocks noEditPoints="1"/>
          </p:cNvSpPr>
          <p:nvPr>
            <p:custDataLst>
              <p:tags r:id="rId7"/>
            </p:custDataLst>
          </p:nvPr>
        </p:nvSpPr>
        <p:spPr bwMode="auto">
          <a:xfrm>
            <a:off x="8130540" y="1146175"/>
            <a:ext cx="226695" cy="262890"/>
          </a:xfrm>
          <a:custGeom>
            <a:avLst/>
            <a:gdLst>
              <a:gd name="T0" fmla="*/ 337 w 674"/>
              <a:gd name="T1" fmla="*/ 0 h 779"/>
              <a:gd name="T2" fmla="*/ 0 w 674"/>
              <a:gd name="T3" fmla="*/ 195 h 779"/>
              <a:gd name="T4" fmla="*/ 0 w 674"/>
              <a:gd name="T5" fmla="*/ 584 h 779"/>
              <a:gd name="T6" fmla="*/ 337 w 674"/>
              <a:gd name="T7" fmla="*/ 779 h 779"/>
              <a:gd name="T8" fmla="*/ 674 w 674"/>
              <a:gd name="T9" fmla="*/ 584 h 779"/>
              <a:gd name="T10" fmla="*/ 674 w 674"/>
              <a:gd name="T11" fmla="*/ 195 h 779"/>
              <a:gd name="T12" fmla="*/ 337 w 674"/>
              <a:gd name="T13" fmla="*/ 0 h 779"/>
              <a:gd name="T14" fmla="*/ 474 w 674"/>
              <a:gd name="T15" fmla="*/ 525 h 779"/>
              <a:gd name="T16" fmla="*/ 337 w 674"/>
              <a:gd name="T17" fmla="*/ 581 h 779"/>
              <a:gd name="T18" fmla="*/ 200 w 674"/>
              <a:gd name="T19" fmla="*/ 525 h 779"/>
              <a:gd name="T20" fmla="*/ 144 w 674"/>
              <a:gd name="T21" fmla="*/ 389 h 779"/>
              <a:gd name="T22" fmla="*/ 200 w 674"/>
              <a:gd name="T23" fmla="*/ 253 h 779"/>
              <a:gd name="T24" fmla="*/ 341 w 674"/>
              <a:gd name="T25" fmla="*/ 198 h 779"/>
              <a:gd name="T26" fmla="*/ 475 w 674"/>
              <a:gd name="T27" fmla="*/ 254 h 779"/>
              <a:gd name="T28" fmla="*/ 531 w 674"/>
              <a:gd name="T29" fmla="*/ 389 h 779"/>
              <a:gd name="T30" fmla="*/ 474 w 674"/>
              <a:gd name="T31" fmla="*/ 525 h 7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74" h="779">
                <a:moveTo>
                  <a:pt x="337" y="0"/>
                </a:moveTo>
                <a:cubicBezTo>
                  <a:pt x="0" y="195"/>
                  <a:pt x="0" y="195"/>
                  <a:pt x="0" y="195"/>
                </a:cubicBezTo>
                <a:cubicBezTo>
                  <a:pt x="0" y="584"/>
                  <a:pt x="0" y="584"/>
                  <a:pt x="0" y="584"/>
                </a:cubicBezTo>
                <a:cubicBezTo>
                  <a:pt x="337" y="779"/>
                  <a:pt x="337" y="779"/>
                  <a:pt x="337" y="779"/>
                </a:cubicBezTo>
                <a:cubicBezTo>
                  <a:pt x="674" y="584"/>
                  <a:pt x="674" y="584"/>
                  <a:pt x="674" y="584"/>
                </a:cubicBezTo>
                <a:cubicBezTo>
                  <a:pt x="674" y="195"/>
                  <a:pt x="674" y="195"/>
                  <a:pt x="674" y="195"/>
                </a:cubicBezTo>
                <a:lnTo>
                  <a:pt x="337" y="0"/>
                </a:lnTo>
                <a:close/>
                <a:moveTo>
                  <a:pt x="474" y="525"/>
                </a:moveTo>
                <a:cubicBezTo>
                  <a:pt x="436" y="562"/>
                  <a:pt x="391" y="581"/>
                  <a:pt x="337" y="581"/>
                </a:cubicBezTo>
                <a:cubicBezTo>
                  <a:pt x="284" y="581"/>
                  <a:pt x="238" y="562"/>
                  <a:pt x="200" y="525"/>
                </a:cubicBezTo>
                <a:cubicBezTo>
                  <a:pt x="163" y="487"/>
                  <a:pt x="144" y="442"/>
                  <a:pt x="144" y="389"/>
                </a:cubicBezTo>
                <a:cubicBezTo>
                  <a:pt x="144" y="335"/>
                  <a:pt x="163" y="290"/>
                  <a:pt x="200" y="253"/>
                </a:cubicBezTo>
                <a:cubicBezTo>
                  <a:pt x="238" y="216"/>
                  <a:pt x="285" y="198"/>
                  <a:pt x="341" y="198"/>
                </a:cubicBezTo>
                <a:cubicBezTo>
                  <a:pt x="393" y="198"/>
                  <a:pt x="438" y="216"/>
                  <a:pt x="475" y="254"/>
                </a:cubicBezTo>
                <a:cubicBezTo>
                  <a:pt x="512" y="292"/>
                  <a:pt x="531" y="336"/>
                  <a:pt x="531" y="389"/>
                </a:cubicBezTo>
                <a:cubicBezTo>
                  <a:pt x="531" y="442"/>
                  <a:pt x="512" y="487"/>
                  <a:pt x="474" y="525"/>
                </a:cubicBezTo>
                <a:close/>
              </a:path>
            </a:pathLst>
          </a:custGeom>
          <a:solidFill>
            <a:schemeClr val="bg1">
              <a:lumMod val="85000"/>
              <a:alpha val="2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p>
            <a:endParaRPr lang="zh-CN" altLang="en-US" sz="1350">
              <a:solidFill>
                <a:schemeClr val="accent6">
                  <a:lumMod val="75000"/>
                </a:schemeClr>
              </a:solidFill>
            </a:endParaRPr>
          </a:p>
        </p:txBody>
      </p:sp>
      <p:sp>
        <p:nvSpPr>
          <p:cNvPr id="116" name="标题 115"/>
          <p:cNvSpPr>
            <a:spLocks noGrp="1"/>
          </p:cNvSpPr>
          <p:nvPr>
            <p:ph type="ctrTitle"/>
            <p:custDataLst>
              <p:tags r:id="rId8"/>
            </p:custDataLst>
          </p:nvPr>
        </p:nvSpPr>
        <p:spPr>
          <a:xfrm>
            <a:off x="943610" y="3500120"/>
            <a:ext cx="5092700" cy="1054735"/>
          </a:xfrm>
        </p:spPr>
        <p:txBody>
          <a:bodyPr/>
          <a:p>
            <a:r>
              <a:rPr lang="zh-CN" altLang="en-US"/>
              <a:t>总体设计报告</a:t>
            </a:r>
            <a:endParaRPr lang="zh-CN" altLang="en-US"/>
          </a:p>
        </p:txBody>
      </p:sp>
      <p:sp>
        <p:nvSpPr>
          <p:cNvPr id="117" name="副标题 116"/>
          <p:cNvSpPr>
            <a:spLocks noGrp="1"/>
          </p:cNvSpPr>
          <p:nvPr>
            <p:ph type="subTitle" idx="1"/>
            <p:custDataLst>
              <p:tags r:id="rId9"/>
            </p:custDataLst>
          </p:nvPr>
        </p:nvSpPr>
        <p:spPr/>
        <p:txBody>
          <a:bodyPr>
            <a:normAutofit/>
          </a:bodyPr>
          <a:p>
            <a:r>
              <a:rPr lang="en-US" altLang="zh-CN" dirty="0"/>
              <a:t>G14</a:t>
            </a:r>
            <a:r>
              <a:rPr lang="zh-CN" altLang="en-US" dirty="0"/>
              <a:t>小组：</a:t>
            </a:r>
            <a:endParaRPr lang="zh-CN" altLang="en-US" dirty="0"/>
          </a:p>
        </p:txBody>
      </p:sp>
      <p:sp>
        <p:nvSpPr>
          <p:cNvPr id="118" name="文本占位符 117"/>
          <p:cNvSpPr>
            <a:spLocks noGrp="1"/>
          </p:cNvSpPr>
          <p:nvPr>
            <p:ph type="body" sz="quarter" idx="13"/>
            <p:custDataLst>
              <p:tags r:id="rId10"/>
            </p:custDataLst>
          </p:nvPr>
        </p:nvSpPr>
        <p:spPr>
          <a:xfrm>
            <a:off x="942975" y="5208270"/>
            <a:ext cx="1966276" cy="503238"/>
          </a:xfrm>
        </p:spPr>
        <p:txBody>
          <a:bodyPr/>
          <a:p>
            <a:r>
              <a:rPr lang="zh-CN" altLang="en-US" dirty="0">
                <a:solidFill>
                  <a:schemeClr val="tx1"/>
                </a:solidFill>
              </a:rPr>
              <a:t>汇报人：肖繁</a:t>
            </a:r>
            <a:endParaRPr lang="zh-CN" altLang="en-US" dirty="0">
              <a:solidFill>
                <a:schemeClr val="tx1"/>
              </a:solidFill>
            </a:endParaRPr>
          </a:p>
        </p:txBody>
      </p:sp>
      <p:sp>
        <p:nvSpPr>
          <p:cNvPr id="119" name="文本框 118"/>
          <p:cNvSpPr txBox="1"/>
          <p:nvPr/>
        </p:nvSpPr>
        <p:spPr>
          <a:xfrm>
            <a:off x="943610" y="5711825"/>
            <a:ext cx="4344670" cy="450850"/>
          </a:xfrm>
          <a:prstGeom prst="rect">
            <a:avLst/>
          </a:prstGeom>
          <a:noFill/>
        </p:spPr>
        <p:txBody>
          <a:bodyPr wrap="square" rtlCol="0">
            <a:spAutoFit/>
          </a:bodyPr>
          <a:p>
            <a:pPr algn="l" fontAlgn="auto">
              <a:lnSpc>
                <a:spcPct val="130000"/>
              </a:lnSpc>
              <a:spcBef>
                <a:spcPts val="0"/>
              </a:spcBef>
              <a:spcAft>
                <a:spcPts val="1000"/>
              </a:spcAft>
              <a:buClrTx/>
              <a:buSzTx/>
              <a:buFont typeface="Arial" panose="020B0604020202020204" pitchFamily="34" charset="0"/>
            </a:pPr>
            <a:r>
              <a:rPr lang="zh-CN" altLang="en-US" sz="1800" spc="150" dirty="0">
                <a:uFillTx/>
                <a:latin typeface="微软雅黑" panose="020B0503020204020204" charset="-122"/>
                <a:ea typeface="微软雅黑" panose="020B0503020204020204" charset="-122"/>
              </a:rPr>
              <a:t>组长：郑逸旸  组员：董思诚 肖繁</a:t>
            </a:r>
            <a:endParaRPr lang="zh-CN" altLang="en-US" sz="1800" spc="150" dirty="0">
              <a:uFillTx/>
              <a:latin typeface="微软雅黑" panose="020B0503020204020204" charset="-122"/>
              <a:ea typeface="微软雅黑" panose="020B0503020204020204" charset="-122"/>
            </a:endParaRPr>
          </a:p>
        </p:txBody>
      </p:sp>
      <p:pic>
        <p:nvPicPr>
          <p:cNvPr id="120" name="图片 119" descr="G14小组logo"/>
          <p:cNvPicPr>
            <a:picLocks noChangeAspect="1"/>
          </p:cNvPicPr>
          <p:nvPr/>
        </p:nvPicPr>
        <p:blipFill>
          <a:blip r:embed="rId11"/>
          <a:stretch>
            <a:fillRect/>
          </a:stretch>
        </p:blipFill>
        <p:spPr>
          <a:xfrm>
            <a:off x="1499870" y="470535"/>
            <a:ext cx="1409700" cy="1905000"/>
          </a:xfrm>
          <a:prstGeom prst="rect">
            <a:avLst/>
          </a:prstGeom>
        </p:spPr>
      </p:pic>
    </p:spTree>
    <p:custDataLst>
      <p:tags r:id="rId12"/>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custDataLst>
              <p:tags r:id="rId1"/>
            </p:custDataLst>
          </p:nvPr>
        </p:nvSpPr>
        <p:spPr>
          <a:xfrm>
            <a:off x="254269" y="226761"/>
            <a:ext cx="2724150" cy="468630"/>
          </a:xfrm>
          <a:prstGeom prst="rect">
            <a:avLst/>
          </a:prstGeom>
          <a:noFill/>
        </p:spPr>
        <p:txBody>
          <a:bodyPr wrap="none" lIns="76200" tIns="28575" rIns="47625" bIns="28575" rtlCol="0">
            <a:noAutofit/>
          </a:bodyPr>
          <a:p>
            <a:pPr algn="l"/>
            <a:r>
              <a:rPr lang="en-US" altLang="zh-CN" sz="2700" b="1" spc="300" dirty="0">
                <a:solidFill>
                  <a:srgbClr val="000000">
                    <a:lumMod val="75000"/>
                    <a:lumOff val="25000"/>
                  </a:srgbClr>
                </a:solidFill>
                <a:uFillTx/>
                <a:latin typeface="Arial" panose="020B0604020202020204" pitchFamily="34" charset="0"/>
                <a:ea typeface="微软雅黑" panose="020B0503020204020204" charset="-122"/>
              </a:rPr>
              <a:t>IPO</a:t>
            </a:r>
            <a:r>
              <a:rPr lang="zh-CN" altLang="en-US" sz="2700" b="1" spc="300" dirty="0">
                <a:solidFill>
                  <a:srgbClr val="000000">
                    <a:lumMod val="75000"/>
                    <a:lumOff val="25000"/>
                  </a:srgbClr>
                </a:solidFill>
                <a:uFillTx/>
                <a:latin typeface="Arial" panose="020B0604020202020204" pitchFamily="34" charset="0"/>
                <a:ea typeface="微软雅黑" panose="020B0503020204020204" charset="-122"/>
              </a:rPr>
              <a:t>图</a:t>
            </a:r>
            <a:endParaRPr lang="zh-CN" altLang="en-US" sz="2700" b="1" spc="300" dirty="0">
              <a:solidFill>
                <a:srgbClr val="000000">
                  <a:lumMod val="75000"/>
                  <a:lumOff val="25000"/>
                </a:srgbClr>
              </a:solidFill>
              <a:uFillTx/>
              <a:latin typeface="Arial" panose="020B0604020202020204" pitchFamily="34" charset="0"/>
              <a:ea typeface="微软雅黑" panose="020B0503020204020204" charset="-122"/>
            </a:endParaRPr>
          </a:p>
        </p:txBody>
      </p:sp>
      <p:graphicFrame>
        <p:nvGraphicFramePr>
          <p:cNvPr id="2" name="表格 1"/>
          <p:cNvGraphicFramePr/>
          <p:nvPr/>
        </p:nvGraphicFramePr>
        <p:xfrm>
          <a:off x="254000" y="896620"/>
          <a:ext cx="4003675" cy="2194560"/>
        </p:xfrm>
        <a:graphic>
          <a:graphicData uri="http://schemas.openxmlformats.org/drawingml/2006/table">
            <a:tbl>
              <a:tblPr firstRow="1" bandRow="1">
                <a:tableStyleId>{5C22544A-7EE6-4342-B048-85BDC9FD1C3A}</a:tableStyleId>
              </a:tblPr>
              <a:tblGrid>
                <a:gridCol w="4003675"/>
              </a:tblGrid>
              <a:tr h="1188720">
                <a:tc>
                  <a:txBody>
                    <a:bodyPr/>
                    <a:p>
                      <a:pPr>
                        <a:buNone/>
                      </a:pPr>
                      <a:r>
                        <a:rPr lang="zh-CN" altLang="en-US" sz="1200" b="0">
                          <a:solidFill>
                            <a:schemeClr val="tx1"/>
                          </a:solidFill>
                        </a:rPr>
                        <a:t>模块编号：M1</a:t>
                      </a:r>
                      <a:endParaRPr lang="zh-CN" altLang="en-US" sz="1200" b="0">
                        <a:solidFill>
                          <a:schemeClr val="tx1"/>
                        </a:solidFill>
                      </a:endParaRPr>
                    </a:p>
                    <a:p>
                      <a:pPr>
                        <a:buNone/>
                      </a:pPr>
                      <a:r>
                        <a:rPr lang="zh-CN" altLang="en-US" sz="1200" b="0">
                          <a:solidFill>
                            <a:schemeClr val="tx1"/>
                          </a:solidFill>
                        </a:rPr>
                        <a:t>模块名称：用户管理</a:t>
                      </a:r>
                      <a:endParaRPr lang="zh-CN" altLang="en-US" sz="1200" b="0">
                        <a:solidFill>
                          <a:schemeClr val="tx1"/>
                        </a:solidFill>
                      </a:endParaRPr>
                    </a:p>
                    <a:p>
                      <a:pPr>
                        <a:buNone/>
                      </a:pPr>
                      <a:r>
                        <a:rPr lang="zh-CN" altLang="en-US" sz="1200" b="0">
                          <a:solidFill>
                            <a:schemeClr val="tx1"/>
                          </a:solidFill>
                        </a:rPr>
                        <a:t>所属子系统：用户管理</a:t>
                      </a:r>
                      <a:endParaRPr lang="zh-CN" altLang="en-US" sz="1200" b="0">
                        <a:solidFill>
                          <a:schemeClr val="tx1"/>
                        </a:solidFill>
                      </a:endParaRPr>
                    </a:p>
                    <a:p>
                      <a:pPr>
                        <a:buNone/>
                      </a:pPr>
                      <a:r>
                        <a:rPr lang="zh-CN" altLang="en-US" sz="1200" b="0">
                          <a:solidFill>
                            <a:schemeClr val="tx1"/>
                          </a:solidFill>
                        </a:rPr>
                        <a:t>调用模块：增加用户基本资料、删除用户个人信息、修改用户个人资料</a:t>
                      </a:r>
                      <a:endParaRPr lang="zh-CN" altLang="en-US" sz="1200" b="0">
                        <a:solidFill>
                          <a:schemeClr val="tx1"/>
                        </a:solidFill>
                      </a:endParaRPr>
                    </a:p>
                    <a:p>
                      <a:pPr>
                        <a:buNone/>
                      </a:pPr>
                      <a:r>
                        <a:rPr lang="zh-CN" altLang="en-US" sz="1200" b="0">
                          <a:solidFill>
                            <a:schemeClr val="tx1"/>
                          </a:solidFill>
                        </a:rPr>
                        <a:t>模块描述：对用户的个人资料进行管理</a:t>
                      </a:r>
                      <a:endParaRPr lang="zh-CN" altLang="en-US" sz="1200" b="0">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r h="1005840">
                <a:tc>
                  <a:txBody>
                    <a:bodyPr/>
                    <a:p>
                      <a:pPr>
                        <a:buNone/>
                      </a:pPr>
                      <a:r>
                        <a:rPr lang="zh-CN" altLang="en-US" sz="1200" b="0">
                          <a:solidFill>
                            <a:schemeClr val="tx1"/>
                          </a:solidFill>
                        </a:rPr>
                        <a:t>输入参数：用户个人资料</a:t>
                      </a:r>
                      <a:endParaRPr lang="zh-CN" altLang="en-US" sz="1200" b="0">
                        <a:solidFill>
                          <a:schemeClr val="tx1"/>
                        </a:solidFill>
                      </a:endParaRPr>
                    </a:p>
                    <a:p>
                      <a:pPr>
                        <a:buNone/>
                      </a:pPr>
                      <a:r>
                        <a:rPr lang="zh-CN" altLang="en-US" sz="1200" b="0">
                          <a:solidFill>
                            <a:schemeClr val="tx1"/>
                          </a:solidFill>
                        </a:rPr>
                        <a:t>输出参数：编号</a:t>
                      </a:r>
                      <a:endParaRPr lang="zh-CN" altLang="en-US" sz="1200" b="0">
                        <a:solidFill>
                          <a:schemeClr val="tx1"/>
                        </a:solidFill>
                      </a:endParaRPr>
                    </a:p>
                    <a:p>
                      <a:pPr>
                        <a:buNone/>
                      </a:pPr>
                      <a:r>
                        <a:rPr lang="zh-CN" altLang="en-US" sz="1200" b="0">
                          <a:solidFill>
                            <a:schemeClr val="tx1"/>
                          </a:solidFill>
                        </a:rPr>
                        <a:t>相关数据表：用户数据库</a:t>
                      </a:r>
                      <a:endParaRPr lang="zh-CN" altLang="en-US" sz="1200" b="0">
                        <a:solidFill>
                          <a:schemeClr val="tx1"/>
                        </a:solidFill>
                      </a:endParaRPr>
                    </a:p>
                    <a:p>
                      <a:pPr>
                        <a:buNone/>
                      </a:pPr>
                      <a:r>
                        <a:rPr lang="zh-CN" altLang="en-US" sz="1200" b="0">
                          <a:solidFill>
                            <a:schemeClr val="tx1"/>
                          </a:solidFill>
                        </a:rPr>
                        <a:t>处理：用户把个人信息传导个人信息模块进行管理，可以对个人信息进行增加、删除或者修改。</a:t>
                      </a:r>
                      <a:endParaRPr lang="zh-CN" altLang="en-US" sz="1200" b="0">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bl>
          </a:graphicData>
        </a:graphic>
      </p:graphicFrame>
      <p:graphicFrame>
        <p:nvGraphicFramePr>
          <p:cNvPr id="4" name="表格 3"/>
          <p:cNvGraphicFramePr/>
          <p:nvPr/>
        </p:nvGraphicFramePr>
        <p:xfrm>
          <a:off x="4410710" y="896620"/>
          <a:ext cx="4003675" cy="2194560"/>
        </p:xfrm>
        <a:graphic>
          <a:graphicData uri="http://schemas.openxmlformats.org/drawingml/2006/table">
            <a:tbl>
              <a:tblPr firstRow="1" bandRow="1">
                <a:tableStyleId>{5C22544A-7EE6-4342-B048-85BDC9FD1C3A}</a:tableStyleId>
              </a:tblPr>
              <a:tblGrid>
                <a:gridCol w="4003675"/>
              </a:tblGrid>
              <a:tr h="1090930">
                <a:tc>
                  <a:txBody>
                    <a:bodyPr/>
                    <a:p>
                      <a:pPr>
                        <a:buNone/>
                      </a:pPr>
                      <a:r>
                        <a:rPr lang="zh-CN" altLang="en-US" sz="1200" b="0">
                          <a:solidFill>
                            <a:schemeClr val="tx1"/>
                          </a:solidFill>
                        </a:rPr>
                        <a:t>模块编号：M</a:t>
                      </a:r>
                      <a:r>
                        <a:rPr lang="en-US" altLang="zh-CN" sz="1200" b="0">
                          <a:solidFill>
                            <a:schemeClr val="tx1"/>
                          </a:solidFill>
                        </a:rPr>
                        <a:t>2</a:t>
                      </a:r>
                      <a:endParaRPr lang="zh-CN" altLang="en-US" sz="1200" b="0">
                        <a:solidFill>
                          <a:schemeClr val="tx1"/>
                        </a:solidFill>
                      </a:endParaRPr>
                    </a:p>
                    <a:p>
                      <a:pPr>
                        <a:buNone/>
                      </a:pPr>
                      <a:r>
                        <a:rPr lang="zh-CN" altLang="en-US" sz="1200" b="0">
                          <a:solidFill>
                            <a:schemeClr val="tx1"/>
                          </a:solidFill>
                        </a:rPr>
                        <a:t>模块名称：发帖管理</a:t>
                      </a:r>
                      <a:endParaRPr lang="zh-CN" altLang="en-US" sz="1200" b="0">
                        <a:solidFill>
                          <a:schemeClr val="tx1"/>
                        </a:solidFill>
                      </a:endParaRPr>
                    </a:p>
                    <a:p>
                      <a:pPr>
                        <a:buNone/>
                      </a:pPr>
                      <a:r>
                        <a:rPr lang="zh-CN" altLang="en-US" sz="1200" b="0">
                          <a:solidFill>
                            <a:schemeClr val="tx1"/>
                          </a:solidFill>
                        </a:rPr>
                        <a:t>所属子系统：帖子管理</a:t>
                      </a:r>
                      <a:endParaRPr lang="zh-CN" altLang="en-US" sz="1200" b="0">
                        <a:solidFill>
                          <a:schemeClr val="tx1"/>
                        </a:solidFill>
                      </a:endParaRPr>
                    </a:p>
                    <a:p>
                      <a:pPr>
                        <a:buNone/>
                      </a:pPr>
                      <a:r>
                        <a:rPr lang="zh-CN" altLang="en-US" sz="1200" b="0">
                          <a:solidFill>
                            <a:schemeClr val="tx1"/>
                          </a:solidFill>
                        </a:rPr>
                        <a:t>调用模块：发帖模块</a:t>
                      </a:r>
                      <a:endParaRPr lang="zh-CN" altLang="en-US" sz="1200" b="0">
                        <a:solidFill>
                          <a:schemeClr val="tx1"/>
                        </a:solidFill>
                      </a:endParaRPr>
                    </a:p>
                    <a:p>
                      <a:pPr>
                        <a:buNone/>
                      </a:pPr>
                      <a:r>
                        <a:rPr lang="zh-CN" altLang="en-US" sz="1200" b="0">
                          <a:solidFill>
                            <a:schemeClr val="tx1"/>
                          </a:solidFill>
                        </a:rPr>
                        <a:t>模块描述：在相应论坛板块进行发帖</a:t>
                      </a:r>
                      <a:endParaRPr lang="zh-CN" altLang="en-US" sz="1200" b="0">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r h="1103630">
                <a:tc>
                  <a:txBody>
                    <a:bodyPr/>
                    <a:p>
                      <a:pPr>
                        <a:buNone/>
                      </a:pPr>
                      <a:r>
                        <a:rPr lang="zh-CN" altLang="en-US" sz="1200" b="0">
                          <a:solidFill>
                            <a:schemeClr val="tx1"/>
                          </a:solidFill>
                        </a:rPr>
                        <a:t>输入参数：帖子内容</a:t>
                      </a:r>
                      <a:endParaRPr lang="zh-CN" altLang="en-US" sz="1200" b="0">
                        <a:solidFill>
                          <a:schemeClr val="tx1"/>
                        </a:solidFill>
                      </a:endParaRPr>
                    </a:p>
                    <a:p>
                      <a:pPr>
                        <a:buNone/>
                      </a:pPr>
                      <a:r>
                        <a:rPr lang="zh-CN" altLang="en-US" sz="1200" b="0">
                          <a:solidFill>
                            <a:schemeClr val="tx1"/>
                          </a:solidFill>
                        </a:rPr>
                        <a:t>输出参数：帖子编号、发帖时间</a:t>
                      </a:r>
                      <a:endParaRPr lang="zh-CN" altLang="en-US" sz="1200" b="0">
                        <a:solidFill>
                          <a:schemeClr val="tx1"/>
                        </a:solidFill>
                      </a:endParaRPr>
                    </a:p>
                    <a:p>
                      <a:pPr>
                        <a:buNone/>
                      </a:pPr>
                      <a:r>
                        <a:rPr lang="zh-CN" altLang="en-US" sz="1200" b="0">
                          <a:solidFill>
                            <a:schemeClr val="tx1"/>
                          </a:solidFill>
                        </a:rPr>
                        <a:t>相关数据表：相应论坛板块帖子数据库</a:t>
                      </a:r>
                      <a:endParaRPr lang="zh-CN" altLang="en-US" sz="1200" b="0">
                        <a:solidFill>
                          <a:schemeClr val="tx1"/>
                        </a:solidFill>
                      </a:endParaRPr>
                    </a:p>
                    <a:p>
                      <a:pPr>
                        <a:buNone/>
                      </a:pPr>
                      <a:r>
                        <a:rPr lang="zh-CN" altLang="en-US" sz="1200" b="0">
                          <a:solidFill>
                            <a:schemeClr val="tx1"/>
                          </a:solidFill>
                        </a:rPr>
                        <a:t>处理：在论坛相应的板块对帖子进行管理，可以对板块数据库进行添加删除数据。</a:t>
                      </a:r>
                      <a:endParaRPr lang="zh-CN" altLang="en-US" sz="1200" b="0">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bl>
          </a:graphicData>
        </a:graphic>
      </p:graphicFrame>
      <p:graphicFrame>
        <p:nvGraphicFramePr>
          <p:cNvPr id="5" name="表格 4"/>
          <p:cNvGraphicFramePr/>
          <p:nvPr/>
        </p:nvGraphicFramePr>
        <p:xfrm>
          <a:off x="254000" y="3273425"/>
          <a:ext cx="4003675" cy="2023110"/>
        </p:xfrm>
        <a:graphic>
          <a:graphicData uri="http://schemas.openxmlformats.org/drawingml/2006/table">
            <a:tbl>
              <a:tblPr firstRow="1" bandRow="1">
                <a:tableStyleId>{5C22544A-7EE6-4342-B048-85BDC9FD1C3A}</a:tableStyleId>
              </a:tblPr>
              <a:tblGrid>
                <a:gridCol w="4003675"/>
              </a:tblGrid>
              <a:tr h="1005840">
                <a:tc>
                  <a:txBody>
                    <a:bodyPr/>
                    <a:p>
                      <a:pPr>
                        <a:buNone/>
                      </a:pPr>
                      <a:r>
                        <a:rPr lang="zh-CN" altLang="en-US" sz="1200" b="0">
                          <a:solidFill>
                            <a:schemeClr val="tx1"/>
                          </a:solidFill>
                        </a:rPr>
                        <a:t>模块编号：M</a:t>
                      </a:r>
                      <a:r>
                        <a:rPr lang="en-US" altLang="zh-CN" sz="1200" b="0">
                          <a:solidFill>
                            <a:schemeClr val="tx1"/>
                          </a:solidFill>
                        </a:rPr>
                        <a:t>3</a:t>
                      </a:r>
                      <a:endParaRPr lang="zh-CN" altLang="en-US" sz="1200" b="0">
                        <a:solidFill>
                          <a:schemeClr val="tx1"/>
                        </a:solidFill>
                      </a:endParaRPr>
                    </a:p>
                    <a:p>
                      <a:pPr>
                        <a:buNone/>
                      </a:pPr>
                      <a:r>
                        <a:rPr lang="zh-CN" altLang="en-US" sz="1200" b="0">
                          <a:solidFill>
                            <a:schemeClr val="tx1"/>
                          </a:solidFill>
                        </a:rPr>
                        <a:t>模块名称：回帖管理</a:t>
                      </a:r>
                      <a:endParaRPr lang="zh-CN" altLang="en-US" sz="1200" b="0">
                        <a:solidFill>
                          <a:schemeClr val="tx1"/>
                        </a:solidFill>
                      </a:endParaRPr>
                    </a:p>
                    <a:p>
                      <a:pPr>
                        <a:buNone/>
                      </a:pPr>
                      <a:r>
                        <a:rPr lang="zh-CN" altLang="en-US" sz="1200" b="0">
                          <a:solidFill>
                            <a:schemeClr val="tx1"/>
                          </a:solidFill>
                        </a:rPr>
                        <a:t>所属子系统：帖子管理</a:t>
                      </a:r>
                      <a:endParaRPr lang="zh-CN" altLang="en-US" sz="1200" b="0">
                        <a:solidFill>
                          <a:schemeClr val="tx1"/>
                        </a:solidFill>
                      </a:endParaRPr>
                    </a:p>
                    <a:p>
                      <a:pPr>
                        <a:buNone/>
                      </a:pPr>
                      <a:r>
                        <a:rPr lang="zh-CN" altLang="en-US" sz="1200" b="0">
                          <a:solidFill>
                            <a:schemeClr val="tx1"/>
                          </a:solidFill>
                        </a:rPr>
                        <a:t>调用模块：回帖模块</a:t>
                      </a:r>
                      <a:endParaRPr lang="zh-CN" altLang="en-US" sz="1200" b="0">
                        <a:solidFill>
                          <a:schemeClr val="tx1"/>
                        </a:solidFill>
                      </a:endParaRPr>
                    </a:p>
                    <a:p>
                      <a:pPr>
                        <a:buNone/>
                      </a:pPr>
                      <a:r>
                        <a:rPr lang="zh-CN" altLang="en-US" sz="1200" b="0">
                          <a:solidFill>
                            <a:schemeClr val="tx1"/>
                          </a:solidFill>
                        </a:rPr>
                        <a:t>模块描述：在相应的主贴下进行回复帖</a:t>
                      </a:r>
                      <a:endParaRPr lang="zh-CN" altLang="en-US" sz="1200" b="0">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r h="1017270">
                <a:tc>
                  <a:txBody>
                    <a:bodyPr/>
                    <a:p>
                      <a:pPr>
                        <a:buNone/>
                      </a:pPr>
                      <a:r>
                        <a:rPr lang="zh-CN" altLang="en-US" sz="1200" b="0">
                          <a:solidFill>
                            <a:schemeClr val="tx1"/>
                          </a:solidFill>
                        </a:rPr>
                        <a:t>输入参数：回帖内容</a:t>
                      </a:r>
                      <a:endParaRPr lang="zh-CN" altLang="en-US" sz="1200" b="0">
                        <a:solidFill>
                          <a:schemeClr val="tx1"/>
                        </a:solidFill>
                      </a:endParaRPr>
                    </a:p>
                    <a:p>
                      <a:pPr>
                        <a:buNone/>
                      </a:pPr>
                      <a:r>
                        <a:rPr lang="zh-CN" altLang="en-US" sz="1200" b="0">
                          <a:solidFill>
                            <a:schemeClr val="tx1"/>
                          </a:solidFill>
                        </a:rPr>
                        <a:t>输出参数：回帖编号、回帖时间</a:t>
                      </a:r>
                      <a:endParaRPr lang="zh-CN" altLang="en-US" sz="1200" b="0">
                        <a:solidFill>
                          <a:schemeClr val="tx1"/>
                        </a:solidFill>
                      </a:endParaRPr>
                    </a:p>
                    <a:p>
                      <a:pPr>
                        <a:buNone/>
                      </a:pPr>
                      <a:r>
                        <a:rPr lang="zh-CN" altLang="en-US" sz="1200" b="0">
                          <a:solidFill>
                            <a:schemeClr val="tx1"/>
                          </a:solidFill>
                        </a:rPr>
                        <a:t>相关数据表：相应论坛板块回帖数据库</a:t>
                      </a:r>
                      <a:endParaRPr lang="zh-CN" altLang="en-US" sz="1200" b="0">
                        <a:solidFill>
                          <a:schemeClr val="tx1"/>
                        </a:solidFill>
                      </a:endParaRPr>
                    </a:p>
                    <a:p>
                      <a:pPr>
                        <a:buNone/>
                      </a:pPr>
                      <a:r>
                        <a:rPr lang="zh-CN" altLang="en-US" sz="1200" b="0">
                          <a:solidFill>
                            <a:schemeClr val="tx1"/>
                          </a:solidFill>
                        </a:rPr>
                        <a:t>处理：在论坛相应的板块对回帖进行管理，可以对板块数据库进行添加删除数据。</a:t>
                      </a:r>
                      <a:endParaRPr lang="zh-CN" altLang="en-US" sz="1200" b="0">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bl>
          </a:graphicData>
        </a:graphic>
      </p:graphicFrame>
      <p:graphicFrame>
        <p:nvGraphicFramePr>
          <p:cNvPr id="6" name="表格 5"/>
          <p:cNvGraphicFramePr/>
          <p:nvPr/>
        </p:nvGraphicFramePr>
        <p:xfrm>
          <a:off x="4410710" y="3273425"/>
          <a:ext cx="4003675" cy="2023110"/>
        </p:xfrm>
        <a:graphic>
          <a:graphicData uri="http://schemas.openxmlformats.org/drawingml/2006/table">
            <a:tbl>
              <a:tblPr firstRow="1" bandRow="1">
                <a:tableStyleId>{5C22544A-7EE6-4342-B048-85BDC9FD1C3A}</a:tableStyleId>
              </a:tblPr>
              <a:tblGrid>
                <a:gridCol w="4003675"/>
              </a:tblGrid>
              <a:tr h="1005840">
                <a:tc>
                  <a:txBody>
                    <a:bodyPr/>
                    <a:p>
                      <a:pPr>
                        <a:buNone/>
                      </a:pPr>
                      <a:r>
                        <a:rPr lang="zh-CN" altLang="en-US" sz="1200" b="0">
                          <a:solidFill>
                            <a:schemeClr val="tx1"/>
                          </a:solidFill>
                        </a:rPr>
                        <a:t>模块编号：M</a:t>
                      </a:r>
                      <a:r>
                        <a:rPr lang="en-US" altLang="zh-CN" sz="1200" b="0">
                          <a:solidFill>
                            <a:schemeClr val="tx1"/>
                          </a:solidFill>
                        </a:rPr>
                        <a:t>4</a:t>
                      </a:r>
                      <a:endParaRPr lang="zh-CN" altLang="en-US" sz="1200" b="0">
                        <a:solidFill>
                          <a:schemeClr val="tx1"/>
                        </a:solidFill>
                      </a:endParaRPr>
                    </a:p>
                    <a:p>
                      <a:pPr>
                        <a:buNone/>
                      </a:pPr>
                      <a:r>
                        <a:rPr lang="zh-CN" altLang="en-US" sz="1200" b="0">
                          <a:solidFill>
                            <a:schemeClr val="tx1"/>
                          </a:solidFill>
                        </a:rPr>
                        <a:t>模块名称：搜索管理</a:t>
                      </a:r>
                      <a:endParaRPr lang="zh-CN" altLang="en-US" sz="1200" b="0">
                        <a:solidFill>
                          <a:schemeClr val="tx1"/>
                        </a:solidFill>
                      </a:endParaRPr>
                    </a:p>
                    <a:p>
                      <a:pPr>
                        <a:buNone/>
                      </a:pPr>
                      <a:r>
                        <a:rPr lang="zh-CN" altLang="en-US" sz="1200" b="0">
                          <a:solidFill>
                            <a:schemeClr val="tx1"/>
                          </a:solidFill>
                        </a:rPr>
                        <a:t>所属子系统：系统管理</a:t>
                      </a:r>
                      <a:endParaRPr lang="zh-CN" altLang="en-US" sz="1200" b="0">
                        <a:solidFill>
                          <a:schemeClr val="tx1"/>
                        </a:solidFill>
                      </a:endParaRPr>
                    </a:p>
                    <a:p>
                      <a:pPr>
                        <a:buNone/>
                      </a:pPr>
                      <a:r>
                        <a:rPr lang="zh-CN" altLang="en-US" sz="1200" b="0">
                          <a:solidFill>
                            <a:schemeClr val="tx1"/>
                          </a:solidFill>
                        </a:rPr>
                        <a:t>调用模块：主贴查询、主贴分类查询</a:t>
                      </a:r>
                      <a:endParaRPr lang="zh-CN" altLang="en-US" sz="1200" b="0">
                        <a:solidFill>
                          <a:schemeClr val="tx1"/>
                        </a:solidFill>
                      </a:endParaRPr>
                    </a:p>
                    <a:p>
                      <a:pPr>
                        <a:buNone/>
                      </a:pPr>
                      <a:r>
                        <a:rPr lang="zh-CN" altLang="en-US" sz="1200" b="0">
                          <a:solidFill>
                            <a:schemeClr val="tx1"/>
                          </a:solidFill>
                        </a:rPr>
                        <a:t>模块描述：对整个论坛的主贴进行搜索并回应</a:t>
                      </a:r>
                      <a:endParaRPr lang="en-US" altLang="zh-CN" sz="1200" b="0">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r h="1017270">
                <a:tc>
                  <a:txBody>
                    <a:bodyPr/>
                    <a:p>
                      <a:pPr>
                        <a:buNone/>
                      </a:pPr>
                      <a:r>
                        <a:rPr lang="zh-CN" altLang="en-US" sz="1200" b="0">
                          <a:solidFill>
                            <a:schemeClr val="tx1"/>
                          </a:solidFill>
                        </a:rPr>
                        <a:t>输入参数：搜索内容</a:t>
                      </a:r>
                      <a:endParaRPr lang="zh-CN" altLang="en-US" sz="1200" b="0">
                        <a:solidFill>
                          <a:schemeClr val="tx1"/>
                        </a:solidFill>
                      </a:endParaRPr>
                    </a:p>
                    <a:p>
                      <a:pPr>
                        <a:buNone/>
                      </a:pPr>
                      <a:r>
                        <a:rPr lang="zh-CN" altLang="en-US" sz="1200" b="0">
                          <a:solidFill>
                            <a:schemeClr val="tx1"/>
                          </a:solidFill>
                        </a:rPr>
                        <a:t>输出参数：搜索响应时间、搜索结果</a:t>
                      </a:r>
                      <a:endParaRPr lang="zh-CN" altLang="en-US" sz="1200" b="0">
                        <a:solidFill>
                          <a:schemeClr val="tx1"/>
                        </a:solidFill>
                      </a:endParaRPr>
                    </a:p>
                    <a:p>
                      <a:pPr>
                        <a:buNone/>
                      </a:pPr>
                      <a:r>
                        <a:rPr lang="zh-CN" altLang="en-US" sz="1200" b="0">
                          <a:solidFill>
                            <a:schemeClr val="tx1"/>
                          </a:solidFill>
                        </a:rPr>
                        <a:t>相关数据表：论坛主贴数据库</a:t>
                      </a:r>
                      <a:endParaRPr lang="zh-CN" altLang="en-US" sz="1200" b="0">
                        <a:solidFill>
                          <a:schemeClr val="tx1"/>
                        </a:solidFill>
                      </a:endParaRPr>
                    </a:p>
                    <a:p>
                      <a:pPr>
                        <a:buNone/>
                      </a:pPr>
                      <a:r>
                        <a:rPr lang="zh-CN" altLang="en-US" sz="1200" b="0">
                          <a:solidFill>
                            <a:schemeClr val="tx1"/>
                          </a:solidFill>
                        </a:rPr>
                        <a:t>处理：对整个论坛主贴数据库进行相应的搜索，并进行结果输出。</a:t>
                      </a:r>
                      <a:endParaRPr lang="zh-CN" altLang="en-US" sz="1200" b="0">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bl>
          </a:graphicData>
        </a:graphic>
      </p:graphicFrame>
    </p:spTree>
    <p:custDataLst>
      <p:tags r:id="rId2"/>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custDataLst>
              <p:tags r:id="rId1"/>
            </p:custDataLst>
          </p:nvPr>
        </p:nvSpPr>
        <p:spPr>
          <a:xfrm>
            <a:off x="2221071" y="4918595"/>
            <a:ext cx="4700588" cy="734047"/>
          </a:xfrm>
          <a:prstGeom prst="rect">
            <a:avLst/>
          </a:prstGeom>
        </p:spPr>
        <p:txBody>
          <a:bodyPr vert="horz" lIns="67500" tIns="35100" rIns="67500" bIns="35100" rtlCol="0" anchor="b">
            <a:noAutofit/>
          </a:bodyPr>
          <a:lstStyle>
            <a:lvl1pPr algn="ctr">
              <a:lnSpc>
                <a:spcPct val="120000"/>
              </a:lnSpc>
              <a:spcBef>
                <a:spcPct val="0"/>
              </a:spcBef>
              <a:buNone/>
              <a:defRPr sz="4800" b="1">
                <a:solidFill>
                  <a:schemeClr val="tx1">
                    <a:lumMod val="75000"/>
                    <a:lumOff val="25000"/>
                  </a:schemeClr>
                </a:solidFill>
                <a:latin typeface="+mj-lt"/>
                <a:ea typeface="+mj-ea"/>
                <a:cs typeface="Arial" panose="020B0604020202020204" pitchFamily="34" charset="0"/>
              </a:defRPr>
            </a:lvl1pPr>
          </a:lstStyle>
          <a:p>
            <a:r>
              <a:rPr lang="zh-CN" altLang="en-US" sz="5400">
                <a:cs typeface="+mj-cs"/>
              </a:rPr>
              <a:t>程序设计说明</a:t>
            </a:r>
            <a:endParaRPr lang="zh-CN" altLang="en-US" sz="5400">
              <a:cs typeface="+mj-cs"/>
            </a:endParaRPr>
          </a:p>
        </p:txBody>
      </p:sp>
      <p:sp>
        <p:nvSpPr>
          <p:cNvPr id="7" name="文本框 6"/>
          <p:cNvSpPr txBox="1"/>
          <p:nvPr>
            <p:custDataLst>
              <p:tags r:id="rId2"/>
            </p:custDataLst>
          </p:nvPr>
        </p:nvSpPr>
        <p:spPr>
          <a:xfrm>
            <a:off x="3333750" y="1888733"/>
            <a:ext cx="2143125" cy="1985159"/>
          </a:xfrm>
          <a:prstGeom prst="rect">
            <a:avLst/>
          </a:prstGeom>
          <a:noFill/>
        </p:spPr>
        <p:txBody>
          <a:bodyPr wrap="square" lIns="67500" tIns="35100" rIns="67500" bIns="35100" rtlCol="0" anchor="ctr">
            <a:normAutofit/>
          </a:bodyPr>
          <a:lstStyle>
            <a:defPPr>
              <a:defRPr lang="zh-CN"/>
            </a:defPPr>
            <a:lvl1pPr algn="ctr">
              <a:defRPr sz="16600">
                <a:solidFill>
                  <a:schemeClr val="bg1"/>
                </a:solidFill>
                <a:cs typeface="Arial" panose="020B0604020202020204" pitchFamily="34" charset="0"/>
              </a:defRPr>
            </a:lvl1pPr>
          </a:lstStyle>
          <a:p>
            <a:r>
              <a:rPr lang="en-US" altLang="zh-CN" sz="12450">
                <a:cs typeface="+mn-cs"/>
              </a:rPr>
              <a:t>03</a:t>
            </a:r>
            <a:endParaRPr lang="en-US" altLang="zh-CN" sz="12450">
              <a:cs typeface="+mn-cs"/>
            </a:endParaRPr>
          </a:p>
        </p:txBody>
      </p:sp>
    </p:spTree>
    <p:custDataLst>
      <p:tags r:id="rId3"/>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 name="矩形 8"/>
          <p:cNvSpPr/>
          <p:nvPr>
            <p:custDataLst>
              <p:tags r:id="rId1"/>
            </p:custDataLst>
          </p:nvPr>
        </p:nvSpPr>
        <p:spPr>
          <a:xfrm>
            <a:off x="781772" y="1607557"/>
            <a:ext cx="1626534" cy="1773578"/>
          </a:xfrm>
          <a:prstGeom prst="rect">
            <a:avLst/>
          </a:prstGeom>
          <a:solidFill>
            <a:srgbClr val="000000">
              <a:lumMod val="75000"/>
              <a:lumOff val="25000"/>
            </a:srgbClr>
          </a:solidFill>
          <a:ln>
            <a:noFill/>
          </a:ln>
        </p:spPr>
        <p:style>
          <a:lnRef idx="2">
            <a:srgbClr val="1E6BC5">
              <a:shade val="50000"/>
            </a:srgbClr>
          </a:lnRef>
          <a:fillRef idx="1">
            <a:srgbClr val="1E6BC5"/>
          </a:fillRef>
          <a:effectRef idx="0">
            <a:srgbClr val="1E6BC5"/>
          </a:effectRef>
          <a:fontRef idx="minor">
            <a:srgbClr val="FFFFFF"/>
          </a:fontRef>
        </p:style>
        <p:txBody>
          <a:bodyPr rtlCol="0" anchor="ctr"/>
          <a:p>
            <a:pPr algn="ctr"/>
            <a:endParaRPr kumimoji="1" lang="zh-CN" altLang="en-US" sz="1200" b="1" dirty="0">
              <a:solidFill>
                <a:srgbClr val="FFFFFF"/>
              </a:solidFill>
              <a:latin typeface="微软雅黑" panose="020B0503020204020204" charset="-122"/>
            </a:endParaRPr>
          </a:p>
        </p:txBody>
      </p:sp>
      <p:sp>
        <p:nvSpPr>
          <p:cNvPr id="17" name="任意多边形: 形状 16"/>
          <p:cNvSpPr/>
          <p:nvPr>
            <p:custDataLst>
              <p:tags r:id="rId2"/>
            </p:custDataLst>
          </p:nvPr>
        </p:nvSpPr>
        <p:spPr>
          <a:xfrm>
            <a:off x="1484833" y="1960190"/>
            <a:ext cx="7326353" cy="3790949"/>
          </a:xfrm>
          <a:custGeom>
            <a:avLst/>
            <a:gdLst>
              <a:gd name="connsiteX0" fmla="*/ 9384198 w 9768470"/>
              <a:gd name="connsiteY0" fmla="*/ 0 h 5054599"/>
              <a:gd name="connsiteX1" fmla="*/ 9768470 w 9768470"/>
              <a:gd name="connsiteY1" fmla="*/ 0 h 5054599"/>
              <a:gd name="connsiteX2" fmla="*/ 9768470 w 9768470"/>
              <a:gd name="connsiteY2" fmla="*/ 5054599 h 5054599"/>
              <a:gd name="connsiteX3" fmla="*/ 0 w 9768470"/>
              <a:gd name="connsiteY3" fmla="*/ 5054599 h 5054599"/>
              <a:gd name="connsiteX4" fmla="*/ 0 w 9768470"/>
              <a:gd name="connsiteY4" fmla="*/ 4695371 h 5054599"/>
              <a:gd name="connsiteX5" fmla="*/ 9384198 w 9768470"/>
              <a:gd name="connsiteY5" fmla="*/ 4695371 h 5054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68470" h="5054599">
                <a:moveTo>
                  <a:pt x="9384198" y="0"/>
                </a:moveTo>
                <a:lnTo>
                  <a:pt x="9768470" y="0"/>
                </a:lnTo>
                <a:lnTo>
                  <a:pt x="9768470" y="5054599"/>
                </a:lnTo>
                <a:lnTo>
                  <a:pt x="0" y="5054599"/>
                </a:lnTo>
                <a:lnTo>
                  <a:pt x="0" y="4695371"/>
                </a:lnTo>
                <a:lnTo>
                  <a:pt x="9384198" y="4695371"/>
                </a:lnTo>
                <a:close/>
              </a:path>
            </a:pathLst>
          </a:custGeom>
          <a:pattFill prst="wdDnDiag">
            <a:fgClr>
              <a:srgbClr val="000000">
                <a:lumMod val="75000"/>
                <a:lumOff val="25000"/>
              </a:srgbClr>
            </a:fgClr>
            <a:bgClr>
              <a:srgbClr val="000000">
                <a:lumMod val="85000"/>
                <a:lumOff val="15000"/>
              </a:srgbClr>
            </a:bgClr>
          </a:pattFill>
          <a:ln w="50800">
            <a:noFill/>
          </a:ln>
        </p:spPr>
        <p:style>
          <a:lnRef idx="2">
            <a:srgbClr val="1E6BC5">
              <a:shade val="50000"/>
            </a:srgbClr>
          </a:lnRef>
          <a:fillRef idx="1">
            <a:srgbClr val="1E6BC5"/>
          </a:fillRef>
          <a:effectRef idx="0">
            <a:srgbClr val="1E6BC5"/>
          </a:effectRef>
          <a:fontRef idx="minor">
            <a:srgbClr val="FFFFFF"/>
          </a:fontRef>
        </p:style>
        <p:txBody>
          <a:bodyPr rtlCol="0" anchor="ctr"/>
          <a:p>
            <a:pPr algn="ctr"/>
            <a:endParaRPr kumimoji="1" lang="zh-CN" altLang="en-US" sz="1200" b="1">
              <a:solidFill>
                <a:srgbClr val="FFFFFF"/>
              </a:solidFill>
              <a:latin typeface="微软雅黑" panose="020B0503020204020204" charset="-122"/>
            </a:endParaRPr>
          </a:p>
        </p:txBody>
      </p:sp>
      <p:sp>
        <p:nvSpPr>
          <p:cNvPr id="19" name="任意多边形: 形状 18"/>
          <p:cNvSpPr/>
          <p:nvPr>
            <p:custDataLst>
              <p:tags r:id="rId3"/>
            </p:custDataLst>
          </p:nvPr>
        </p:nvSpPr>
        <p:spPr>
          <a:xfrm>
            <a:off x="400610" y="1364036"/>
            <a:ext cx="8143874" cy="4129928"/>
          </a:xfrm>
          <a:custGeom>
            <a:avLst/>
            <a:gdLst>
              <a:gd name="connsiteX0" fmla="*/ 2083154 w 9536598"/>
              <a:gd name="connsiteY0" fmla="*/ 0 h 4847771"/>
              <a:gd name="connsiteX1" fmla="*/ 9536598 w 9536598"/>
              <a:gd name="connsiteY1" fmla="*/ 0 h 4847771"/>
              <a:gd name="connsiteX2" fmla="*/ 9536598 w 9536598"/>
              <a:gd name="connsiteY2" fmla="*/ 4847771 h 4847771"/>
              <a:gd name="connsiteX3" fmla="*/ 0 w 9536598"/>
              <a:gd name="connsiteY3" fmla="*/ 4847771 h 4847771"/>
              <a:gd name="connsiteX4" fmla="*/ 0 w 9536598"/>
              <a:gd name="connsiteY4" fmla="*/ 2083154 h 4847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36598" h="4847771">
                <a:moveTo>
                  <a:pt x="2083154" y="0"/>
                </a:moveTo>
                <a:lnTo>
                  <a:pt x="9536598" y="0"/>
                </a:lnTo>
                <a:lnTo>
                  <a:pt x="9536598" y="4847771"/>
                </a:lnTo>
                <a:lnTo>
                  <a:pt x="0" y="4847771"/>
                </a:lnTo>
                <a:lnTo>
                  <a:pt x="0" y="2083154"/>
                </a:lnTo>
                <a:close/>
              </a:path>
            </a:pathLst>
          </a:custGeom>
          <a:solidFill>
            <a:srgbClr val="FFFFFF"/>
          </a:solidFill>
          <a:ln w="50800">
            <a:solidFill>
              <a:srgbClr val="000000"/>
            </a:solidFill>
          </a:ln>
        </p:spPr>
        <p:style>
          <a:lnRef idx="2">
            <a:srgbClr val="1E6BC5">
              <a:shade val="50000"/>
            </a:srgbClr>
          </a:lnRef>
          <a:fillRef idx="1">
            <a:srgbClr val="1E6BC5"/>
          </a:fillRef>
          <a:effectRef idx="0">
            <a:srgbClr val="1E6BC5"/>
          </a:effectRef>
          <a:fontRef idx="minor">
            <a:srgbClr val="FFFFFF"/>
          </a:fontRef>
        </p:style>
        <p:txBody>
          <a:bodyPr rtlCol="0" anchor="ctr"/>
          <a:p>
            <a:pPr algn="ctr"/>
            <a:endParaRPr kumimoji="1" lang="zh-CN" altLang="en-US" sz="1200" b="1">
              <a:solidFill>
                <a:srgbClr val="FFFFFF"/>
              </a:solidFill>
              <a:latin typeface="微软雅黑" panose="020B0503020204020204" charset="-122"/>
            </a:endParaRPr>
          </a:p>
        </p:txBody>
      </p:sp>
      <p:sp>
        <p:nvSpPr>
          <p:cNvPr id="5" name="文本框 4"/>
          <p:cNvSpPr txBox="1"/>
          <p:nvPr>
            <p:custDataLst>
              <p:tags r:id="rId4"/>
            </p:custDataLst>
          </p:nvPr>
        </p:nvSpPr>
        <p:spPr>
          <a:xfrm>
            <a:off x="1705244" y="2749609"/>
            <a:ext cx="6138911" cy="1616964"/>
          </a:xfrm>
          <a:prstGeom prst="rect">
            <a:avLst/>
          </a:prstGeom>
          <a:noFill/>
        </p:spPr>
        <p:txBody>
          <a:bodyPr wrap="square" lIns="76200" tIns="0" rIns="61912" bIns="0" rtlCol="0">
            <a:noAutofit/>
          </a:bodyPr>
          <a:lstStyle>
            <a:defPPr>
              <a:defRPr lang="zh-CN"/>
            </a:defPPr>
            <a:lvl1pPr fontAlgn="auto">
              <a:lnSpc>
                <a:spcPct val="130000"/>
              </a:lnSpc>
              <a:spcAft>
                <a:spcPts val="1000"/>
              </a:spcAft>
              <a:defRPr sz="1600" spc="150"/>
            </a:lvl1pPr>
          </a:lstStyle>
          <a:p>
            <a:pPr fontAlgn="ctr">
              <a:spcBef>
                <a:spcPts val="1000"/>
              </a:spcBef>
              <a:spcAft>
                <a:spcPts val="0"/>
              </a:spcAft>
              <a:buSzPct val="130000"/>
              <a:buFont typeface="WPS-Numbers" pitchFamily="2" charset="0"/>
            </a:pPr>
            <a:r>
              <a:rPr lang="zh-CN" altLang="en-US" sz="1200" dirty="0">
                <a:solidFill>
                  <a:srgbClr val="000000">
                    <a:lumMod val="75000"/>
                    <a:lumOff val="25000"/>
                  </a:srgbClr>
                </a:solidFill>
                <a:uFillTx/>
                <a:latin typeface="Arial" panose="020B0604020202020204" pitchFamily="34" charset="0"/>
                <a:ea typeface="微软雅黑" panose="020B0503020204020204" charset="-122"/>
              </a:rPr>
              <a:t>这个网站可以在一小部分群体中推荐不同的关于动漫以及市面上的各种游戏，主要目的是让大家更了解动漫和游戏。</a:t>
            </a:r>
            <a:endParaRPr lang="zh-CN" altLang="en-US" sz="1200" dirty="0">
              <a:solidFill>
                <a:srgbClr val="000000">
                  <a:lumMod val="75000"/>
                  <a:lumOff val="25000"/>
                </a:srgbClr>
              </a:solidFill>
              <a:uFillTx/>
              <a:latin typeface="Arial" panose="020B0604020202020204" pitchFamily="34" charset="0"/>
              <a:ea typeface="微软雅黑" panose="020B0503020204020204" charset="-122"/>
            </a:endParaRPr>
          </a:p>
          <a:p>
            <a:pPr fontAlgn="ctr">
              <a:spcBef>
                <a:spcPts val="1000"/>
              </a:spcBef>
              <a:spcAft>
                <a:spcPts val="0"/>
              </a:spcAft>
              <a:buSzPct val="130000"/>
              <a:buFont typeface="WPS-Numbers" pitchFamily="2" charset="0"/>
            </a:pPr>
            <a:r>
              <a:rPr lang="zh-CN" altLang="en-US" sz="1200" dirty="0">
                <a:solidFill>
                  <a:srgbClr val="000000">
                    <a:lumMod val="75000"/>
                    <a:lumOff val="25000"/>
                  </a:srgbClr>
                </a:solidFill>
                <a:uFillTx/>
                <a:latin typeface="Arial" panose="020B0604020202020204" pitchFamily="34" charset="0"/>
                <a:ea typeface="微软雅黑" panose="020B0503020204020204" charset="-122"/>
              </a:rPr>
              <a:t>在这个网站他们也可以体会到很多动漫和游戏里的文化与知识。</a:t>
            </a:r>
            <a:endParaRPr lang="zh-CN" altLang="en-US" sz="1200" dirty="0">
              <a:solidFill>
                <a:srgbClr val="000000">
                  <a:lumMod val="75000"/>
                  <a:lumOff val="25000"/>
                </a:srgbClr>
              </a:solidFill>
              <a:uFillTx/>
              <a:latin typeface="Arial" panose="020B0604020202020204" pitchFamily="34" charset="0"/>
              <a:ea typeface="微软雅黑" panose="020B0503020204020204" charset="-122"/>
            </a:endParaRPr>
          </a:p>
          <a:p>
            <a:pPr fontAlgn="ctr">
              <a:spcBef>
                <a:spcPts val="1000"/>
              </a:spcBef>
              <a:spcAft>
                <a:spcPts val="0"/>
              </a:spcAft>
              <a:buSzPct val="130000"/>
              <a:buFont typeface="WPS-Numbers" pitchFamily="2" charset="0"/>
            </a:pPr>
            <a:r>
              <a:rPr lang="zh-CN" altLang="en-US" sz="1200" dirty="0">
                <a:solidFill>
                  <a:srgbClr val="000000">
                    <a:lumMod val="75000"/>
                    <a:lumOff val="25000"/>
                  </a:srgbClr>
                </a:solidFill>
                <a:uFillTx/>
                <a:latin typeface="Arial" panose="020B0604020202020204" pitchFamily="34" charset="0"/>
                <a:ea typeface="微软雅黑" panose="020B0503020204020204" charset="-122"/>
              </a:rPr>
              <a:t>在我们大学生人群中，不难找出喜欢看动漫喜欢打游戏的人群，ACG文化发展到现在，就有越来越多的人喜欢这种文化。而我们正是给这类人们提供各种资源。</a:t>
            </a:r>
            <a:endParaRPr lang="zh-CN" altLang="en-US" sz="1200" dirty="0">
              <a:solidFill>
                <a:srgbClr val="000000">
                  <a:lumMod val="75000"/>
                  <a:lumOff val="25000"/>
                </a:srgbClr>
              </a:solidFill>
              <a:uFillTx/>
              <a:latin typeface="Arial" panose="020B0604020202020204" pitchFamily="34" charset="0"/>
              <a:ea typeface="微软雅黑" panose="020B0503020204020204" charset="-122"/>
            </a:endParaRPr>
          </a:p>
        </p:txBody>
      </p:sp>
      <p:sp>
        <p:nvSpPr>
          <p:cNvPr id="6" name="文本框 5"/>
          <p:cNvSpPr txBox="1"/>
          <p:nvPr>
            <p:custDataLst>
              <p:tags r:id="rId5"/>
            </p:custDataLst>
          </p:nvPr>
        </p:nvSpPr>
        <p:spPr>
          <a:xfrm>
            <a:off x="1705244" y="2016191"/>
            <a:ext cx="2724150" cy="468630"/>
          </a:xfrm>
          <a:prstGeom prst="rect">
            <a:avLst/>
          </a:prstGeom>
          <a:noFill/>
        </p:spPr>
        <p:txBody>
          <a:bodyPr wrap="none" lIns="76200" tIns="28575" rIns="47625" bIns="28575" rtlCol="0">
            <a:noAutofit/>
          </a:bodyPr>
          <a:lstStyle/>
          <a:p>
            <a:pPr algn="l"/>
            <a:r>
              <a:rPr lang="zh-CN" altLang="zh-CN" sz="2700" b="1" spc="300" dirty="0">
                <a:solidFill>
                  <a:srgbClr val="000000">
                    <a:lumMod val="75000"/>
                    <a:lumOff val="25000"/>
                  </a:srgbClr>
                </a:solidFill>
                <a:uFillTx/>
                <a:latin typeface="Arial" panose="020B0604020202020204" pitchFamily="34" charset="0"/>
                <a:ea typeface="微软雅黑" panose="020B0503020204020204" charset="-122"/>
              </a:rPr>
              <a:t>程序描述</a:t>
            </a:r>
            <a:endParaRPr lang="zh-CN" altLang="zh-CN" sz="2700" b="1" spc="300" dirty="0">
              <a:solidFill>
                <a:srgbClr val="000000">
                  <a:lumMod val="75000"/>
                  <a:lumOff val="25000"/>
                </a:srgbClr>
              </a:solidFill>
              <a:uFillTx/>
              <a:latin typeface="Arial" panose="020B0604020202020204" pitchFamily="34" charset="0"/>
              <a:ea typeface="微软雅黑" panose="020B0503020204020204" charset="-122"/>
            </a:endParaRPr>
          </a:p>
        </p:txBody>
      </p:sp>
    </p:spTree>
    <p:custDataLst>
      <p:tags r:id="rId6"/>
    </p:custData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框 4"/>
          <p:cNvSpPr txBox="1"/>
          <p:nvPr>
            <p:custDataLst>
              <p:tags r:id="rId1"/>
            </p:custDataLst>
          </p:nvPr>
        </p:nvSpPr>
        <p:spPr>
          <a:xfrm>
            <a:off x="836930" y="915035"/>
            <a:ext cx="3312160" cy="4460240"/>
          </a:xfrm>
          <a:prstGeom prst="rect">
            <a:avLst/>
          </a:prstGeom>
          <a:noFill/>
        </p:spPr>
        <p:txBody>
          <a:bodyPr wrap="square" lIns="76200" tIns="0" rIns="61912" bIns="0" rtlCol="0">
            <a:noAutofit/>
          </a:bodyPr>
          <a:lstStyle>
            <a:defPPr>
              <a:defRPr lang="zh-CN"/>
            </a:defPPr>
            <a:lvl1pPr fontAlgn="auto">
              <a:lnSpc>
                <a:spcPct val="130000"/>
              </a:lnSpc>
              <a:spcAft>
                <a:spcPts val="1000"/>
              </a:spcAft>
              <a:defRPr sz="1600" spc="150"/>
            </a:lvl1pPr>
          </a:lstStyle>
          <a:p>
            <a:pPr fontAlgn="ctr">
              <a:lnSpc>
                <a:spcPct val="100000"/>
              </a:lnSpc>
              <a:spcBef>
                <a:spcPts val="1000"/>
              </a:spcBef>
              <a:spcAft>
                <a:spcPts val="0"/>
              </a:spcAft>
              <a:buSzPct val="130000"/>
              <a:buFont typeface="WPS-Numbers" pitchFamily="2" charset="0"/>
            </a:pPr>
            <a:r>
              <a:rPr sz="1200" dirty="0">
                <a:solidFill>
                  <a:srgbClr val="000000">
                    <a:lumMod val="75000"/>
                    <a:lumOff val="25000"/>
                  </a:srgbClr>
                </a:solidFill>
                <a:uFillTx/>
                <a:latin typeface="Arial" panose="020B0604020202020204" pitchFamily="34" charset="0"/>
                <a:ea typeface="微软雅黑" panose="020B0503020204020204" charset="-122"/>
              </a:rPr>
              <a:t>PROCEDURE 用户登录</a:t>
            </a:r>
            <a:endParaRPr sz="1200" dirty="0">
              <a:solidFill>
                <a:srgbClr val="000000">
                  <a:lumMod val="75000"/>
                  <a:lumOff val="25000"/>
                </a:srgbClr>
              </a:solidFill>
              <a:uFillTx/>
              <a:latin typeface="Arial" panose="020B0604020202020204" pitchFamily="34" charset="0"/>
              <a:ea typeface="微软雅黑" panose="020B0503020204020204" charset="-122"/>
            </a:endParaRPr>
          </a:p>
          <a:p>
            <a:pPr fontAlgn="ctr">
              <a:lnSpc>
                <a:spcPct val="100000"/>
              </a:lnSpc>
              <a:spcBef>
                <a:spcPts val="1000"/>
              </a:spcBef>
              <a:spcAft>
                <a:spcPts val="0"/>
              </a:spcAft>
              <a:buSzPct val="130000"/>
              <a:buFont typeface="WPS-Numbers" pitchFamily="2" charset="0"/>
            </a:pPr>
            <a:r>
              <a:rPr sz="1200" dirty="0">
                <a:solidFill>
                  <a:srgbClr val="000000">
                    <a:lumMod val="75000"/>
                    <a:lumOff val="25000"/>
                  </a:srgbClr>
                </a:solidFill>
                <a:uFillTx/>
                <a:latin typeface="Arial" panose="020B0604020202020204" pitchFamily="34" charset="0"/>
                <a:ea typeface="微软雅黑" panose="020B0503020204020204" charset="-122"/>
              </a:rPr>
              <a:t>打开登录界面</a:t>
            </a:r>
            <a:endParaRPr sz="1200" dirty="0">
              <a:solidFill>
                <a:srgbClr val="000000">
                  <a:lumMod val="75000"/>
                  <a:lumOff val="25000"/>
                </a:srgbClr>
              </a:solidFill>
              <a:uFillTx/>
              <a:latin typeface="Arial" panose="020B0604020202020204" pitchFamily="34" charset="0"/>
              <a:ea typeface="微软雅黑" panose="020B0503020204020204" charset="-122"/>
            </a:endParaRPr>
          </a:p>
          <a:p>
            <a:pPr fontAlgn="ctr">
              <a:lnSpc>
                <a:spcPct val="100000"/>
              </a:lnSpc>
              <a:spcBef>
                <a:spcPts val="1000"/>
              </a:spcBef>
              <a:spcAft>
                <a:spcPts val="0"/>
              </a:spcAft>
              <a:buSzPct val="130000"/>
              <a:buFont typeface="WPS-Numbers" pitchFamily="2" charset="0"/>
            </a:pPr>
            <a:r>
              <a:rPr sz="1200" dirty="0">
                <a:solidFill>
                  <a:srgbClr val="000000">
                    <a:lumMod val="75000"/>
                    <a:lumOff val="25000"/>
                  </a:srgbClr>
                </a:solidFill>
                <a:uFillTx/>
                <a:latin typeface="Arial" panose="020B0604020202020204" pitchFamily="34" charset="0"/>
                <a:ea typeface="微软雅黑" panose="020B0503020204020204" charset="-122"/>
              </a:rPr>
              <a:t>IF 用户未注册</a:t>
            </a:r>
            <a:endParaRPr sz="1200" dirty="0">
              <a:solidFill>
                <a:srgbClr val="000000">
                  <a:lumMod val="75000"/>
                  <a:lumOff val="25000"/>
                </a:srgbClr>
              </a:solidFill>
              <a:uFillTx/>
              <a:latin typeface="Arial" panose="020B0604020202020204" pitchFamily="34" charset="0"/>
              <a:ea typeface="微软雅黑" panose="020B0503020204020204" charset="-122"/>
            </a:endParaRPr>
          </a:p>
          <a:p>
            <a:pPr fontAlgn="ctr">
              <a:lnSpc>
                <a:spcPct val="100000"/>
              </a:lnSpc>
              <a:spcBef>
                <a:spcPts val="1000"/>
              </a:spcBef>
              <a:spcAft>
                <a:spcPts val="0"/>
              </a:spcAft>
              <a:buSzPct val="130000"/>
              <a:buFont typeface="WPS-Numbers" pitchFamily="2" charset="0"/>
            </a:pPr>
            <a:r>
              <a:rPr sz="1200" dirty="0">
                <a:solidFill>
                  <a:srgbClr val="000000">
                    <a:lumMod val="75000"/>
                    <a:lumOff val="25000"/>
                  </a:srgbClr>
                </a:solidFill>
                <a:uFillTx/>
                <a:latin typeface="Arial" panose="020B0604020202020204" pitchFamily="34" charset="0"/>
                <a:ea typeface="微软雅黑" panose="020B0503020204020204" charset="-122"/>
              </a:rPr>
              <a:t>打开注册页面</a:t>
            </a:r>
            <a:endParaRPr sz="1200" dirty="0">
              <a:solidFill>
                <a:srgbClr val="000000">
                  <a:lumMod val="75000"/>
                  <a:lumOff val="25000"/>
                </a:srgbClr>
              </a:solidFill>
              <a:uFillTx/>
              <a:latin typeface="Arial" panose="020B0604020202020204" pitchFamily="34" charset="0"/>
              <a:ea typeface="微软雅黑" panose="020B0503020204020204" charset="-122"/>
            </a:endParaRPr>
          </a:p>
          <a:p>
            <a:pPr fontAlgn="ctr">
              <a:lnSpc>
                <a:spcPct val="100000"/>
              </a:lnSpc>
              <a:spcBef>
                <a:spcPts val="1000"/>
              </a:spcBef>
              <a:spcAft>
                <a:spcPts val="0"/>
              </a:spcAft>
              <a:buSzPct val="130000"/>
              <a:buFont typeface="WPS-Numbers" pitchFamily="2" charset="0"/>
            </a:pPr>
            <a:r>
              <a:rPr sz="1200" dirty="0">
                <a:solidFill>
                  <a:srgbClr val="000000">
                    <a:lumMod val="75000"/>
                    <a:lumOff val="25000"/>
                  </a:srgbClr>
                </a:solidFill>
                <a:uFillTx/>
                <a:latin typeface="Arial" panose="020B0604020202020204" pitchFamily="34" charset="0"/>
                <a:ea typeface="微软雅黑" panose="020B0503020204020204" charset="-122"/>
              </a:rPr>
              <a:t>进行用户注册</a:t>
            </a:r>
            <a:endParaRPr sz="1200" dirty="0">
              <a:solidFill>
                <a:srgbClr val="000000">
                  <a:lumMod val="75000"/>
                  <a:lumOff val="25000"/>
                </a:srgbClr>
              </a:solidFill>
              <a:uFillTx/>
              <a:latin typeface="Arial" panose="020B0604020202020204" pitchFamily="34" charset="0"/>
              <a:ea typeface="微软雅黑" panose="020B0503020204020204" charset="-122"/>
            </a:endParaRPr>
          </a:p>
          <a:p>
            <a:pPr fontAlgn="ctr">
              <a:lnSpc>
                <a:spcPct val="100000"/>
              </a:lnSpc>
              <a:spcBef>
                <a:spcPts val="1000"/>
              </a:spcBef>
              <a:spcAft>
                <a:spcPts val="0"/>
              </a:spcAft>
              <a:buSzPct val="130000"/>
              <a:buFont typeface="WPS-Numbers" pitchFamily="2" charset="0"/>
            </a:pPr>
            <a:r>
              <a:rPr sz="1200" dirty="0">
                <a:solidFill>
                  <a:srgbClr val="000000">
                    <a:lumMod val="75000"/>
                    <a:lumOff val="25000"/>
                  </a:srgbClr>
                </a:solidFill>
                <a:uFillTx/>
                <a:latin typeface="Arial" panose="020B0604020202020204" pitchFamily="34" charset="0"/>
                <a:ea typeface="微软雅黑" panose="020B0503020204020204" charset="-122"/>
              </a:rPr>
              <a:t>ENDIF</a:t>
            </a:r>
            <a:endParaRPr sz="1200" dirty="0">
              <a:solidFill>
                <a:srgbClr val="000000">
                  <a:lumMod val="75000"/>
                  <a:lumOff val="25000"/>
                </a:srgbClr>
              </a:solidFill>
              <a:uFillTx/>
              <a:latin typeface="Arial" panose="020B0604020202020204" pitchFamily="34" charset="0"/>
              <a:ea typeface="微软雅黑" panose="020B0503020204020204" charset="-122"/>
            </a:endParaRPr>
          </a:p>
          <a:p>
            <a:pPr fontAlgn="ctr">
              <a:lnSpc>
                <a:spcPct val="100000"/>
              </a:lnSpc>
              <a:spcBef>
                <a:spcPts val="1000"/>
              </a:spcBef>
              <a:spcAft>
                <a:spcPts val="0"/>
              </a:spcAft>
              <a:buSzPct val="130000"/>
              <a:buFont typeface="WPS-Numbers" pitchFamily="2" charset="0"/>
            </a:pPr>
            <a:r>
              <a:rPr sz="1200" dirty="0">
                <a:solidFill>
                  <a:srgbClr val="000000">
                    <a:lumMod val="75000"/>
                    <a:lumOff val="25000"/>
                  </a:srgbClr>
                </a:solidFill>
                <a:uFillTx/>
                <a:latin typeface="Arial" panose="020B0604020202020204" pitchFamily="34" charset="0"/>
                <a:ea typeface="微软雅黑" panose="020B0503020204020204" charset="-122"/>
              </a:rPr>
              <a:t>关闭注册界面</a:t>
            </a:r>
            <a:endParaRPr sz="1200" dirty="0">
              <a:solidFill>
                <a:srgbClr val="000000">
                  <a:lumMod val="75000"/>
                  <a:lumOff val="25000"/>
                </a:srgbClr>
              </a:solidFill>
              <a:uFillTx/>
              <a:latin typeface="Arial" panose="020B0604020202020204" pitchFamily="34" charset="0"/>
              <a:ea typeface="微软雅黑" panose="020B0503020204020204" charset="-122"/>
            </a:endParaRPr>
          </a:p>
          <a:p>
            <a:pPr fontAlgn="ctr">
              <a:lnSpc>
                <a:spcPct val="100000"/>
              </a:lnSpc>
              <a:spcBef>
                <a:spcPts val="1000"/>
              </a:spcBef>
              <a:spcAft>
                <a:spcPts val="0"/>
              </a:spcAft>
              <a:buSzPct val="130000"/>
              <a:buFont typeface="WPS-Numbers" pitchFamily="2" charset="0"/>
            </a:pPr>
            <a:r>
              <a:rPr sz="1200" dirty="0">
                <a:solidFill>
                  <a:srgbClr val="000000">
                    <a:lumMod val="75000"/>
                    <a:lumOff val="25000"/>
                  </a:srgbClr>
                </a:solidFill>
                <a:uFillTx/>
                <a:latin typeface="Arial" panose="020B0604020202020204" pitchFamily="34" charset="0"/>
                <a:ea typeface="微软雅黑" panose="020B0503020204020204" charset="-122"/>
              </a:rPr>
              <a:t>进行用户登录</a:t>
            </a:r>
            <a:endParaRPr sz="1200" dirty="0">
              <a:solidFill>
                <a:srgbClr val="000000">
                  <a:lumMod val="75000"/>
                  <a:lumOff val="25000"/>
                </a:srgbClr>
              </a:solidFill>
              <a:uFillTx/>
              <a:latin typeface="Arial" panose="020B0604020202020204" pitchFamily="34" charset="0"/>
              <a:ea typeface="微软雅黑" panose="020B0503020204020204" charset="-122"/>
            </a:endParaRPr>
          </a:p>
          <a:p>
            <a:pPr fontAlgn="ctr">
              <a:lnSpc>
                <a:spcPct val="100000"/>
              </a:lnSpc>
              <a:spcBef>
                <a:spcPts val="1000"/>
              </a:spcBef>
              <a:spcAft>
                <a:spcPts val="0"/>
              </a:spcAft>
              <a:buSzPct val="130000"/>
              <a:buFont typeface="WPS-Numbers" pitchFamily="2" charset="0"/>
            </a:pPr>
            <a:r>
              <a:rPr sz="1200" dirty="0">
                <a:solidFill>
                  <a:srgbClr val="000000">
                    <a:lumMod val="75000"/>
                    <a:lumOff val="25000"/>
                  </a:srgbClr>
                </a:solidFill>
                <a:uFillTx/>
                <a:latin typeface="Arial" panose="020B0604020202020204" pitchFamily="34" charset="0"/>
                <a:ea typeface="微软雅黑" panose="020B0503020204020204" charset="-122"/>
              </a:rPr>
              <a:t>IF用户登录成功</a:t>
            </a:r>
            <a:endParaRPr sz="1200" dirty="0">
              <a:solidFill>
                <a:srgbClr val="000000">
                  <a:lumMod val="75000"/>
                  <a:lumOff val="25000"/>
                </a:srgbClr>
              </a:solidFill>
              <a:uFillTx/>
              <a:latin typeface="Arial" panose="020B0604020202020204" pitchFamily="34" charset="0"/>
              <a:ea typeface="微软雅黑" panose="020B0503020204020204" charset="-122"/>
            </a:endParaRPr>
          </a:p>
          <a:p>
            <a:pPr fontAlgn="ctr">
              <a:lnSpc>
                <a:spcPct val="100000"/>
              </a:lnSpc>
              <a:spcBef>
                <a:spcPts val="1000"/>
              </a:spcBef>
              <a:spcAft>
                <a:spcPts val="0"/>
              </a:spcAft>
              <a:buSzPct val="130000"/>
              <a:buFont typeface="WPS-Numbers" pitchFamily="2" charset="0"/>
            </a:pPr>
            <a:r>
              <a:rPr sz="1200" dirty="0">
                <a:solidFill>
                  <a:srgbClr val="000000">
                    <a:lumMod val="75000"/>
                    <a:lumOff val="25000"/>
                  </a:srgbClr>
                </a:solidFill>
                <a:uFillTx/>
                <a:latin typeface="Arial" panose="020B0604020202020204" pitchFamily="34" charset="0"/>
                <a:ea typeface="微软雅黑" panose="020B0503020204020204" charset="-122"/>
              </a:rPr>
              <a:t>可打开游戏分区</a:t>
            </a:r>
            <a:endParaRPr sz="1200" dirty="0">
              <a:solidFill>
                <a:srgbClr val="000000">
                  <a:lumMod val="75000"/>
                  <a:lumOff val="25000"/>
                </a:srgbClr>
              </a:solidFill>
              <a:uFillTx/>
              <a:latin typeface="Arial" panose="020B0604020202020204" pitchFamily="34" charset="0"/>
              <a:ea typeface="微软雅黑" panose="020B0503020204020204" charset="-122"/>
            </a:endParaRPr>
          </a:p>
          <a:p>
            <a:pPr fontAlgn="ctr">
              <a:lnSpc>
                <a:spcPct val="100000"/>
              </a:lnSpc>
              <a:spcBef>
                <a:spcPts val="1000"/>
              </a:spcBef>
              <a:spcAft>
                <a:spcPts val="0"/>
              </a:spcAft>
              <a:buSzPct val="130000"/>
              <a:buFont typeface="WPS-Numbers" pitchFamily="2" charset="0"/>
            </a:pPr>
            <a:r>
              <a:rPr sz="1200" dirty="0">
                <a:solidFill>
                  <a:srgbClr val="000000">
                    <a:lumMod val="75000"/>
                    <a:lumOff val="25000"/>
                  </a:srgbClr>
                </a:solidFill>
                <a:uFillTx/>
                <a:latin typeface="Arial" panose="020B0604020202020204" pitchFamily="34" charset="0"/>
                <a:ea typeface="微软雅黑" panose="020B0503020204020204" charset="-122"/>
              </a:rPr>
              <a:t>可打开动漫分区</a:t>
            </a:r>
            <a:endParaRPr sz="1200" dirty="0">
              <a:solidFill>
                <a:srgbClr val="000000">
                  <a:lumMod val="75000"/>
                  <a:lumOff val="25000"/>
                </a:srgbClr>
              </a:solidFill>
              <a:uFillTx/>
              <a:latin typeface="Arial" panose="020B0604020202020204" pitchFamily="34" charset="0"/>
              <a:ea typeface="微软雅黑" panose="020B0503020204020204" charset="-122"/>
            </a:endParaRPr>
          </a:p>
          <a:p>
            <a:pPr fontAlgn="ctr">
              <a:lnSpc>
                <a:spcPct val="100000"/>
              </a:lnSpc>
              <a:spcBef>
                <a:spcPts val="1000"/>
              </a:spcBef>
              <a:spcAft>
                <a:spcPts val="0"/>
              </a:spcAft>
              <a:buSzPct val="130000"/>
              <a:buFont typeface="WPS-Numbers" pitchFamily="2" charset="0"/>
            </a:pPr>
            <a:r>
              <a:rPr sz="1200" dirty="0">
                <a:solidFill>
                  <a:srgbClr val="000000">
                    <a:lumMod val="75000"/>
                    <a:lumOff val="25000"/>
                  </a:srgbClr>
                </a:solidFill>
                <a:uFillTx/>
                <a:latin typeface="Arial" panose="020B0604020202020204" pitchFamily="34" charset="0"/>
                <a:ea typeface="微软雅黑" panose="020B0503020204020204" charset="-122"/>
              </a:rPr>
              <a:t>可打开最新新闻分区</a:t>
            </a:r>
            <a:endParaRPr sz="1200" dirty="0">
              <a:solidFill>
                <a:srgbClr val="000000">
                  <a:lumMod val="75000"/>
                  <a:lumOff val="25000"/>
                </a:srgbClr>
              </a:solidFill>
              <a:uFillTx/>
              <a:latin typeface="Arial" panose="020B0604020202020204" pitchFamily="34" charset="0"/>
              <a:ea typeface="微软雅黑" panose="020B0503020204020204" charset="-122"/>
            </a:endParaRPr>
          </a:p>
          <a:p>
            <a:pPr fontAlgn="ctr">
              <a:lnSpc>
                <a:spcPct val="100000"/>
              </a:lnSpc>
              <a:spcBef>
                <a:spcPts val="1000"/>
              </a:spcBef>
              <a:spcAft>
                <a:spcPts val="0"/>
              </a:spcAft>
              <a:buSzPct val="130000"/>
              <a:buFont typeface="WPS-Numbers" pitchFamily="2" charset="0"/>
            </a:pPr>
            <a:r>
              <a:rPr sz="1200" dirty="0">
                <a:solidFill>
                  <a:srgbClr val="000000">
                    <a:lumMod val="75000"/>
                    <a:lumOff val="25000"/>
                  </a:srgbClr>
                </a:solidFill>
                <a:uFillTx/>
                <a:latin typeface="Arial" panose="020B0604020202020204" pitchFamily="34" charset="0"/>
                <a:ea typeface="微软雅黑" panose="020B0503020204020204" charset="-122"/>
              </a:rPr>
              <a:t>可进行发帖</a:t>
            </a:r>
            <a:endParaRPr sz="1200" dirty="0">
              <a:solidFill>
                <a:srgbClr val="000000">
                  <a:lumMod val="75000"/>
                  <a:lumOff val="25000"/>
                </a:srgbClr>
              </a:solidFill>
              <a:uFillTx/>
              <a:latin typeface="Arial" panose="020B0604020202020204" pitchFamily="34" charset="0"/>
              <a:ea typeface="微软雅黑" panose="020B0503020204020204" charset="-122"/>
            </a:endParaRPr>
          </a:p>
          <a:p>
            <a:pPr fontAlgn="ctr">
              <a:lnSpc>
                <a:spcPct val="100000"/>
              </a:lnSpc>
              <a:spcBef>
                <a:spcPts val="1000"/>
              </a:spcBef>
              <a:spcAft>
                <a:spcPts val="0"/>
              </a:spcAft>
              <a:buSzPct val="130000"/>
              <a:buFont typeface="WPS-Numbers" pitchFamily="2" charset="0"/>
            </a:pPr>
            <a:r>
              <a:rPr sz="1200" dirty="0">
                <a:solidFill>
                  <a:srgbClr val="000000">
                    <a:lumMod val="75000"/>
                    <a:lumOff val="25000"/>
                  </a:srgbClr>
                </a:solidFill>
                <a:uFillTx/>
                <a:latin typeface="Arial" panose="020B0604020202020204" pitchFamily="34" charset="0"/>
                <a:ea typeface="微软雅黑" panose="020B0503020204020204" charset="-122"/>
              </a:rPr>
              <a:t>ENDIF</a:t>
            </a:r>
            <a:endParaRPr lang="zh-CN" altLang="en-US" sz="1200" dirty="0">
              <a:solidFill>
                <a:srgbClr val="000000">
                  <a:lumMod val="75000"/>
                  <a:lumOff val="25000"/>
                </a:srgbClr>
              </a:solidFill>
              <a:uFillTx/>
              <a:latin typeface="Arial" panose="020B0604020202020204" pitchFamily="34" charset="0"/>
              <a:ea typeface="微软雅黑" panose="020B0503020204020204" charset="-122"/>
            </a:endParaRPr>
          </a:p>
          <a:p>
            <a:pPr fontAlgn="ctr">
              <a:lnSpc>
                <a:spcPct val="100000"/>
              </a:lnSpc>
              <a:spcBef>
                <a:spcPts val="1000"/>
              </a:spcBef>
              <a:spcAft>
                <a:spcPts val="0"/>
              </a:spcAft>
              <a:buSzPct val="130000"/>
              <a:buFont typeface="WPS-Numbers" pitchFamily="2" charset="0"/>
            </a:pPr>
            <a:endParaRPr lang="zh-CN" altLang="en-US" sz="1200" dirty="0">
              <a:solidFill>
                <a:srgbClr val="000000">
                  <a:lumMod val="75000"/>
                  <a:lumOff val="25000"/>
                </a:srgbClr>
              </a:solidFill>
              <a:uFillTx/>
              <a:latin typeface="Arial" panose="020B0604020202020204" pitchFamily="34" charset="0"/>
              <a:ea typeface="微软雅黑" panose="020B0503020204020204" charset="-122"/>
            </a:endParaRPr>
          </a:p>
        </p:txBody>
      </p:sp>
      <p:sp>
        <p:nvSpPr>
          <p:cNvPr id="6" name="文本框 5"/>
          <p:cNvSpPr txBox="1"/>
          <p:nvPr>
            <p:custDataLst>
              <p:tags r:id="rId2"/>
            </p:custDataLst>
          </p:nvPr>
        </p:nvSpPr>
        <p:spPr>
          <a:xfrm>
            <a:off x="636905" y="227330"/>
            <a:ext cx="3355975" cy="468630"/>
          </a:xfrm>
          <a:prstGeom prst="rect">
            <a:avLst/>
          </a:prstGeom>
          <a:noFill/>
        </p:spPr>
        <p:txBody>
          <a:bodyPr wrap="none" lIns="76200" tIns="28575" rIns="47625" bIns="28575" rtlCol="0">
            <a:noAutofit/>
          </a:bodyPr>
          <a:lstStyle/>
          <a:p>
            <a:pPr algn="l"/>
            <a:r>
              <a:rPr lang="en-US" altLang="zh-CN" sz="2700" b="1" spc="300" dirty="0">
                <a:solidFill>
                  <a:srgbClr val="000000">
                    <a:lumMod val="75000"/>
                    <a:lumOff val="25000"/>
                  </a:srgbClr>
                </a:solidFill>
                <a:uFillTx/>
                <a:latin typeface="Arial" panose="020B0604020202020204" pitchFamily="34" charset="0"/>
                <a:ea typeface="微软雅黑" panose="020B0503020204020204" charset="-122"/>
              </a:rPr>
              <a:t>PDL</a:t>
            </a:r>
            <a:r>
              <a:rPr lang="zh-CN" altLang="en-US" sz="2700" b="1" spc="300" dirty="0">
                <a:solidFill>
                  <a:srgbClr val="000000">
                    <a:lumMod val="75000"/>
                    <a:lumOff val="25000"/>
                  </a:srgbClr>
                </a:solidFill>
                <a:uFillTx/>
                <a:latin typeface="Arial" panose="020B0604020202020204" pitchFamily="34" charset="0"/>
                <a:ea typeface="微软雅黑" panose="020B0503020204020204" charset="-122"/>
              </a:rPr>
              <a:t>语言：总系统</a:t>
            </a:r>
            <a:endParaRPr lang="en-US" altLang="zh-CN" sz="2700" b="1" spc="300" dirty="0">
              <a:solidFill>
                <a:srgbClr val="000000">
                  <a:lumMod val="75000"/>
                  <a:lumOff val="25000"/>
                </a:srgbClr>
              </a:solidFill>
              <a:uFillTx/>
              <a:latin typeface="Arial" panose="020B0604020202020204" pitchFamily="34" charset="0"/>
              <a:ea typeface="微软雅黑" panose="020B0503020204020204" charset="-122"/>
            </a:endParaRPr>
          </a:p>
        </p:txBody>
      </p:sp>
      <p:sp>
        <p:nvSpPr>
          <p:cNvPr id="2" name="文本框 1"/>
          <p:cNvSpPr txBox="1"/>
          <p:nvPr/>
        </p:nvSpPr>
        <p:spPr>
          <a:xfrm>
            <a:off x="4347845" y="915035"/>
            <a:ext cx="3695700" cy="5595620"/>
          </a:xfrm>
          <a:prstGeom prst="rect">
            <a:avLst/>
          </a:prstGeom>
          <a:noFill/>
        </p:spPr>
        <p:txBody>
          <a:bodyPr wrap="square" rtlCol="0" anchor="t">
            <a:spAutoFit/>
          </a:bodyPr>
          <a:p>
            <a:pPr algn="l" fontAlgn="ctr">
              <a:lnSpc>
                <a:spcPct val="100000"/>
              </a:lnSpc>
              <a:spcBef>
                <a:spcPts val="1000"/>
              </a:spcBef>
              <a:spcAft>
                <a:spcPts val="0"/>
              </a:spcAft>
              <a:buClrTx/>
              <a:buSzPct val="130000"/>
              <a:buFont typeface="WPS-Numbers" pitchFamily="2" charset="0"/>
              <a:buNone/>
            </a:pPr>
            <a:r>
              <a:rPr lang="zh-CN" altLang="en-US" sz="1200" spc="150" dirty="0">
                <a:solidFill>
                  <a:srgbClr val="000000">
                    <a:lumMod val="75000"/>
                    <a:lumOff val="25000"/>
                  </a:srgbClr>
                </a:solidFill>
                <a:uFillTx/>
                <a:ea typeface="微软雅黑" panose="020B0503020204020204" charset="-122"/>
                <a:sym typeface="+mn-ea"/>
              </a:rPr>
              <a:t>IF 进行发帖</a:t>
            </a:r>
            <a:endParaRPr lang="zh-CN" altLang="en-US" sz="1200" spc="150" dirty="0">
              <a:solidFill>
                <a:srgbClr val="000000">
                  <a:lumMod val="75000"/>
                  <a:lumOff val="25000"/>
                </a:srgbClr>
              </a:solidFill>
              <a:uFillTx/>
              <a:latin typeface="Arial" panose="020B0604020202020204" pitchFamily="34" charset="0"/>
              <a:ea typeface="微软雅黑" panose="020B0503020204020204" charset="-122"/>
            </a:endParaRPr>
          </a:p>
          <a:p>
            <a:pPr algn="l" fontAlgn="ctr">
              <a:lnSpc>
                <a:spcPct val="100000"/>
              </a:lnSpc>
              <a:spcBef>
                <a:spcPts val="1000"/>
              </a:spcBef>
              <a:spcAft>
                <a:spcPts val="0"/>
              </a:spcAft>
              <a:buClrTx/>
              <a:buSzPct val="130000"/>
              <a:buFont typeface="WPS-Numbers" pitchFamily="2" charset="0"/>
              <a:buNone/>
            </a:pPr>
            <a:r>
              <a:rPr lang="zh-CN" altLang="en-US" sz="1200" spc="150" dirty="0">
                <a:solidFill>
                  <a:srgbClr val="000000">
                    <a:lumMod val="75000"/>
                    <a:lumOff val="25000"/>
                  </a:srgbClr>
                </a:solidFill>
                <a:uFillTx/>
                <a:ea typeface="微软雅黑" panose="020B0503020204020204" charset="-122"/>
                <a:sym typeface="+mn-ea"/>
              </a:rPr>
              <a:t>   打开发帖界面</a:t>
            </a:r>
            <a:endParaRPr lang="zh-CN" altLang="en-US" sz="1200" spc="150" dirty="0">
              <a:solidFill>
                <a:srgbClr val="000000">
                  <a:lumMod val="75000"/>
                  <a:lumOff val="25000"/>
                </a:srgbClr>
              </a:solidFill>
              <a:uFillTx/>
              <a:latin typeface="Arial" panose="020B0604020202020204" pitchFamily="34" charset="0"/>
              <a:ea typeface="微软雅黑" panose="020B0503020204020204" charset="-122"/>
            </a:endParaRPr>
          </a:p>
          <a:p>
            <a:pPr algn="l" fontAlgn="ctr">
              <a:lnSpc>
                <a:spcPct val="100000"/>
              </a:lnSpc>
              <a:spcBef>
                <a:spcPts val="1000"/>
              </a:spcBef>
              <a:spcAft>
                <a:spcPts val="0"/>
              </a:spcAft>
              <a:buClrTx/>
              <a:buSzPct val="130000"/>
              <a:buFont typeface="WPS-Numbers" pitchFamily="2" charset="0"/>
              <a:buNone/>
            </a:pPr>
            <a:r>
              <a:rPr lang="zh-CN" altLang="en-US" sz="1200" spc="150" dirty="0">
                <a:solidFill>
                  <a:srgbClr val="000000">
                    <a:lumMod val="75000"/>
                    <a:lumOff val="25000"/>
                  </a:srgbClr>
                </a:solidFill>
                <a:uFillTx/>
                <a:ea typeface="微软雅黑" panose="020B0503020204020204" charset="-122"/>
                <a:sym typeface="+mn-ea"/>
              </a:rPr>
              <a:t>   进行文本编辑</a:t>
            </a:r>
            <a:endParaRPr lang="zh-CN" altLang="en-US" sz="1200" spc="150" dirty="0">
              <a:solidFill>
                <a:srgbClr val="000000">
                  <a:lumMod val="75000"/>
                  <a:lumOff val="25000"/>
                </a:srgbClr>
              </a:solidFill>
              <a:uFillTx/>
              <a:latin typeface="Arial" panose="020B0604020202020204" pitchFamily="34" charset="0"/>
              <a:ea typeface="微软雅黑" panose="020B0503020204020204" charset="-122"/>
            </a:endParaRPr>
          </a:p>
          <a:p>
            <a:pPr algn="l" fontAlgn="ctr">
              <a:lnSpc>
                <a:spcPct val="100000"/>
              </a:lnSpc>
              <a:spcBef>
                <a:spcPts val="1000"/>
              </a:spcBef>
              <a:spcAft>
                <a:spcPts val="0"/>
              </a:spcAft>
              <a:buClrTx/>
              <a:buSzPct val="130000"/>
              <a:buFont typeface="WPS-Numbers" pitchFamily="2" charset="0"/>
              <a:buNone/>
            </a:pPr>
            <a:r>
              <a:rPr lang="zh-CN" altLang="en-US" sz="1200" spc="150" dirty="0">
                <a:solidFill>
                  <a:srgbClr val="000000">
                    <a:lumMod val="75000"/>
                    <a:lumOff val="25000"/>
                  </a:srgbClr>
                </a:solidFill>
                <a:uFillTx/>
                <a:ea typeface="微软雅黑" panose="020B0503020204020204" charset="-122"/>
                <a:sym typeface="+mn-ea"/>
              </a:rPr>
              <a:t>   点击发帖</a:t>
            </a:r>
            <a:endParaRPr lang="zh-CN" altLang="en-US" sz="1200" spc="150" dirty="0">
              <a:solidFill>
                <a:srgbClr val="000000">
                  <a:lumMod val="75000"/>
                  <a:lumOff val="25000"/>
                </a:srgbClr>
              </a:solidFill>
              <a:uFillTx/>
              <a:latin typeface="Arial" panose="020B0604020202020204" pitchFamily="34" charset="0"/>
              <a:ea typeface="微软雅黑" panose="020B0503020204020204" charset="-122"/>
            </a:endParaRPr>
          </a:p>
          <a:p>
            <a:pPr algn="l" fontAlgn="ctr">
              <a:lnSpc>
                <a:spcPct val="100000"/>
              </a:lnSpc>
              <a:spcBef>
                <a:spcPts val="1000"/>
              </a:spcBef>
              <a:spcAft>
                <a:spcPts val="0"/>
              </a:spcAft>
              <a:buClrTx/>
              <a:buSzPct val="130000"/>
              <a:buFont typeface="WPS-Numbers" pitchFamily="2" charset="0"/>
              <a:buNone/>
            </a:pPr>
            <a:r>
              <a:rPr lang="zh-CN" altLang="en-US" sz="1200" spc="150" dirty="0">
                <a:solidFill>
                  <a:srgbClr val="000000">
                    <a:lumMod val="75000"/>
                    <a:lumOff val="25000"/>
                  </a:srgbClr>
                </a:solidFill>
                <a:uFillTx/>
                <a:ea typeface="微软雅黑" panose="020B0503020204020204" charset="-122"/>
                <a:sym typeface="+mn-ea"/>
              </a:rPr>
              <a:t>   IF 发帖成功</a:t>
            </a:r>
            <a:endParaRPr lang="zh-CN" altLang="en-US" sz="1200" spc="150" dirty="0">
              <a:solidFill>
                <a:srgbClr val="000000">
                  <a:lumMod val="75000"/>
                  <a:lumOff val="25000"/>
                </a:srgbClr>
              </a:solidFill>
              <a:uFillTx/>
              <a:latin typeface="Arial" panose="020B0604020202020204" pitchFamily="34" charset="0"/>
              <a:ea typeface="微软雅黑" panose="020B0503020204020204" charset="-122"/>
            </a:endParaRPr>
          </a:p>
          <a:p>
            <a:pPr algn="l" fontAlgn="ctr">
              <a:lnSpc>
                <a:spcPct val="100000"/>
              </a:lnSpc>
              <a:spcBef>
                <a:spcPts val="1000"/>
              </a:spcBef>
              <a:spcAft>
                <a:spcPts val="0"/>
              </a:spcAft>
              <a:buClrTx/>
              <a:buSzPct val="130000"/>
              <a:buFont typeface="WPS-Numbers" pitchFamily="2" charset="0"/>
              <a:buNone/>
            </a:pPr>
            <a:r>
              <a:rPr lang="zh-CN" altLang="en-US" sz="1200" spc="150" dirty="0">
                <a:solidFill>
                  <a:srgbClr val="000000">
                    <a:lumMod val="75000"/>
                    <a:lumOff val="25000"/>
                  </a:srgbClr>
                </a:solidFill>
                <a:uFillTx/>
                <a:ea typeface="微软雅黑" panose="020B0503020204020204" charset="-122"/>
                <a:sym typeface="+mn-ea"/>
              </a:rPr>
              <a:t>      打开帖子界面</a:t>
            </a:r>
            <a:endParaRPr lang="zh-CN" altLang="en-US" sz="1200" spc="150" dirty="0">
              <a:solidFill>
                <a:srgbClr val="000000">
                  <a:lumMod val="75000"/>
                  <a:lumOff val="25000"/>
                </a:srgbClr>
              </a:solidFill>
              <a:uFillTx/>
              <a:latin typeface="Arial" panose="020B0604020202020204" pitchFamily="34" charset="0"/>
              <a:ea typeface="微软雅黑" panose="020B0503020204020204" charset="-122"/>
            </a:endParaRPr>
          </a:p>
          <a:p>
            <a:pPr algn="l" fontAlgn="ctr">
              <a:lnSpc>
                <a:spcPct val="100000"/>
              </a:lnSpc>
              <a:spcBef>
                <a:spcPts val="1000"/>
              </a:spcBef>
              <a:spcAft>
                <a:spcPts val="0"/>
              </a:spcAft>
              <a:buClrTx/>
              <a:buSzPct val="130000"/>
              <a:buFont typeface="WPS-Numbers" pitchFamily="2" charset="0"/>
              <a:buNone/>
            </a:pPr>
            <a:r>
              <a:rPr lang="zh-CN" altLang="en-US" sz="1200" spc="150" dirty="0">
                <a:solidFill>
                  <a:srgbClr val="000000">
                    <a:lumMod val="75000"/>
                    <a:lumOff val="25000"/>
                  </a:srgbClr>
                </a:solidFill>
                <a:uFillTx/>
                <a:ea typeface="微软雅黑" panose="020B0503020204020204" charset="-122"/>
                <a:sym typeface="+mn-ea"/>
              </a:rPr>
              <a:t>   ENDIF</a:t>
            </a:r>
            <a:endParaRPr lang="zh-CN" altLang="en-US" sz="1200" spc="150" dirty="0">
              <a:solidFill>
                <a:srgbClr val="000000">
                  <a:lumMod val="75000"/>
                  <a:lumOff val="25000"/>
                </a:srgbClr>
              </a:solidFill>
              <a:uFillTx/>
              <a:latin typeface="Arial" panose="020B0604020202020204" pitchFamily="34" charset="0"/>
              <a:ea typeface="微软雅黑" panose="020B0503020204020204" charset="-122"/>
            </a:endParaRPr>
          </a:p>
          <a:p>
            <a:pPr algn="l" fontAlgn="ctr">
              <a:lnSpc>
                <a:spcPct val="100000"/>
              </a:lnSpc>
              <a:spcBef>
                <a:spcPts val="1000"/>
              </a:spcBef>
              <a:spcAft>
                <a:spcPts val="0"/>
              </a:spcAft>
              <a:buClrTx/>
              <a:buSzPct val="130000"/>
              <a:buFont typeface="WPS-Numbers" pitchFamily="2" charset="0"/>
              <a:buNone/>
            </a:pPr>
            <a:r>
              <a:rPr lang="zh-CN" altLang="en-US" sz="1200" spc="150" dirty="0">
                <a:solidFill>
                  <a:srgbClr val="000000">
                    <a:lumMod val="75000"/>
                    <a:lumOff val="25000"/>
                  </a:srgbClr>
                </a:solidFill>
                <a:uFillTx/>
                <a:ea typeface="微软雅黑" panose="020B0503020204020204" charset="-122"/>
                <a:sym typeface="+mn-ea"/>
              </a:rPr>
              <a:t>ELSE</a:t>
            </a:r>
            <a:endParaRPr lang="zh-CN" altLang="en-US" sz="1200" spc="150" dirty="0">
              <a:solidFill>
                <a:srgbClr val="000000">
                  <a:lumMod val="75000"/>
                  <a:lumOff val="25000"/>
                </a:srgbClr>
              </a:solidFill>
              <a:uFillTx/>
              <a:latin typeface="Arial" panose="020B0604020202020204" pitchFamily="34" charset="0"/>
              <a:ea typeface="微软雅黑" panose="020B0503020204020204" charset="-122"/>
            </a:endParaRPr>
          </a:p>
          <a:p>
            <a:pPr algn="l" fontAlgn="ctr">
              <a:lnSpc>
                <a:spcPct val="100000"/>
              </a:lnSpc>
              <a:spcBef>
                <a:spcPts val="1000"/>
              </a:spcBef>
              <a:spcAft>
                <a:spcPts val="0"/>
              </a:spcAft>
              <a:buClrTx/>
              <a:buSzPct val="130000"/>
              <a:buFont typeface="WPS-Numbers" pitchFamily="2" charset="0"/>
              <a:buNone/>
            </a:pPr>
            <a:r>
              <a:rPr lang="zh-CN" altLang="en-US" sz="1200" spc="150" dirty="0">
                <a:solidFill>
                  <a:srgbClr val="000000">
                    <a:lumMod val="75000"/>
                    <a:lumOff val="25000"/>
                  </a:srgbClr>
                </a:solidFill>
                <a:uFillTx/>
                <a:ea typeface="微软雅黑" panose="020B0503020204020204" charset="-122"/>
                <a:sym typeface="+mn-ea"/>
              </a:rPr>
              <a:t>   打开看帖界面</a:t>
            </a:r>
            <a:endParaRPr lang="zh-CN" altLang="en-US" sz="1200" spc="150" dirty="0">
              <a:solidFill>
                <a:srgbClr val="000000">
                  <a:lumMod val="75000"/>
                  <a:lumOff val="25000"/>
                </a:srgbClr>
              </a:solidFill>
              <a:uFillTx/>
              <a:latin typeface="Arial" panose="020B0604020202020204" pitchFamily="34" charset="0"/>
              <a:ea typeface="微软雅黑" panose="020B0503020204020204" charset="-122"/>
            </a:endParaRPr>
          </a:p>
          <a:p>
            <a:pPr algn="l" fontAlgn="ctr">
              <a:lnSpc>
                <a:spcPct val="100000"/>
              </a:lnSpc>
              <a:spcBef>
                <a:spcPts val="1000"/>
              </a:spcBef>
              <a:spcAft>
                <a:spcPts val="0"/>
              </a:spcAft>
              <a:buClrTx/>
              <a:buSzPct val="130000"/>
              <a:buFont typeface="WPS-Numbers" pitchFamily="2" charset="0"/>
              <a:buNone/>
            </a:pPr>
            <a:r>
              <a:rPr lang="zh-CN" altLang="en-US" sz="1200" spc="150" dirty="0">
                <a:solidFill>
                  <a:srgbClr val="000000">
                    <a:lumMod val="75000"/>
                    <a:lumOff val="25000"/>
                  </a:srgbClr>
                </a:solidFill>
                <a:uFillTx/>
                <a:ea typeface="微软雅黑" panose="020B0503020204020204" charset="-122"/>
                <a:sym typeface="+mn-ea"/>
              </a:rPr>
              <a:t>   IF 进行回帖</a:t>
            </a:r>
            <a:endParaRPr lang="zh-CN" altLang="en-US" sz="1200" spc="150" dirty="0">
              <a:solidFill>
                <a:srgbClr val="000000">
                  <a:lumMod val="75000"/>
                  <a:lumOff val="25000"/>
                </a:srgbClr>
              </a:solidFill>
              <a:uFillTx/>
              <a:latin typeface="Arial" panose="020B0604020202020204" pitchFamily="34" charset="0"/>
              <a:ea typeface="微软雅黑" panose="020B0503020204020204" charset="-122"/>
            </a:endParaRPr>
          </a:p>
          <a:p>
            <a:pPr algn="l" fontAlgn="ctr">
              <a:lnSpc>
                <a:spcPct val="100000"/>
              </a:lnSpc>
              <a:spcBef>
                <a:spcPts val="1000"/>
              </a:spcBef>
              <a:spcAft>
                <a:spcPts val="0"/>
              </a:spcAft>
              <a:buClrTx/>
              <a:buSzPct val="130000"/>
              <a:buFont typeface="WPS-Numbers" pitchFamily="2" charset="0"/>
              <a:buNone/>
            </a:pPr>
            <a:r>
              <a:rPr lang="zh-CN" altLang="en-US" sz="1200" spc="150" dirty="0">
                <a:solidFill>
                  <a:srgbClr val="000000">
                    <a:lumMod val="75000"/>
                    <a:lumOff val="25000"/>
                  </a:srgbClr>
                </a:solidFill>
                <a:uFillTx/>
                <a:ea typeface="微软雅黑" panose="020B0503020204020204" charset="-122"/>
                <a:sym typeface="+mn-ea"/>
              </a:rPr>
              <a:t>      打开回帖界面</a:t>
            </a:r>
            <a:endParaRPr lang="zh-CN" altLang="en-US" sz="1200" spc="150" dirty="0">
              <a:solidFill>
                <a:srgbClr val="000000">
                  <a:lumMod val="75000"/>
                  <a:lumOff val="25000"/>
                </a:srgbClr>
              </a:solidFill>
              <a:uFillTx/>
              <a:latin typeface="Arial" panose="020B0604020202020204" pitchFamily="34" charset="0"/>
              <a:ea typeface="微软雅黑" panose="020B0503020204020204" charset="-122"/>
            </a:endParaRPr>
          </a:p>
          <a:p>
            <a:pPr algn="l" fontAlgn="ctr">
              <a:lnSpc>
                <a:spcPct val="100000"/>
              </a:lnSpc>
              <a:spcBef>
                <a:spcPts val="1000"/>
              </a:spcBef>
              <a:spcAft>
                <a:spcPts val="0"/>
              </a:spcAft>
              <a:buClrTx/>
              <a:buSzPct val="130000"/>
              <a:buFont typeface="WPS-Numbers" pitchFamily="2" charset="0"/>
              <a:buNone/>
            </a:pPr>
            <a:r>
              <a:rPr lang="zh-CN" altLang="en-US" sz="1200" spc="150" dirty="0">
                <a:solidFill>
                  <a:srgbClr val="000000">
                    <a:lumMod val="75000"/>
                    <a:lumOff val="25000"/>
                  </a:srgbClr>
                </a:solidFill>
                <a:uFillTx/>
                <a:ea typeface="微软雅黑" panose="020B0503020204020204" charset="-122"/>
                <a:sym typeface="+mn-ea"/>
              </a:rPr>
              <a:t>      输入文本进行回帖</a:t>
            </a:r>
            <a:endParaRPr lang="zh-CN" altLang="en-US" sz="1200" spc="150" dirty="0">
              <a:solidFill>
                <a:srgbClr val="000000">
                  <a:lumMod val="75000"/>
                  <a:lumOff val="25000"/>
                </a:srgbClr>
              </a:solidFill>
              <a:uFillTx/>
              <a:latin typeface="Arial" panose="020B0604020202020204" pitchFamily="34" charset="0"/>
              <a:ea typeface="微软雅黑" panose="020B0503020204020204" charset="-122"/>
            </a:endParaRPr>
          </a:p>
          <a:p>
            <a:pPr algn="l" fontAlgn="ctr">
              <a:lnSpc>
                <a:spcPct val="100000"/>
              </a:lnSpc>
              <a:spcBef>
                <a:spcPts val="1000"/>
              </a:spcBef>
              <a:spcAft>
                <a:spcPts val="0"/>
              </a:spcAft>
              <a:buClrTx/>
              <a:buSzPct val="130000"/>
              <a:buFont typeface="WPS-Numbers" pitchFamily="2" charset="0"/>
              <a:buNone/>
            </a:pPr>
            <a:r>
              <a:rPr lang="zh-CN" altLang="en-US" sz="1200" spc="150" dirty="0">
                <a:solidFill>
                  <a:srgbClr val="000000">
                    <a:lumMod val="75000"/>
                    <a:lumOff val="25000"/>
                  </a:srgbClr>
                </a:solidFill>
                <a:uFillTx/>
                <a:ea typeface="微软雅黑" panose="020B0503020204020204" charset="-122"/>
                <a:sym typeface="+mn-ea"/>
              </a:rPr>
              <a:t>      回帖成功</a:t>
            </a:r>
            <a:endParaRPr lang="zh-CN" altLang="en-US" sz="1200" spc="150" dirty="0">
              <a:solidFill>
                <a:srgbClr val="000000">
                  <a:lumMod val="75000"/>
                  <a:lumOff val="25000"/>
                </a:srgbClr>
              </a:solidFill>
              <a:uFillTx/>
              <a:latin typeface="Arial" panose="020B0604020202020204" pitchFamily="34" charset="0"/>
              <a:ea typeface="微软雅黑" panose="020B0503020204020204" charset="-122"/>
            </a:endParaRPr>
          </a:p>
          <a:p>
            <a:pPr algn="l" fontAlgn="ctr">
              <a:lnSpc>
                <a:spcPct val="100000"/>
              </a:lnSpc>
              <a:spcBef>
                <a:spcPts val="1000"/>
              </a:spcBef>
              <a:spcAft>
                <a:spcPts val="0"/>
              </a:spcAft>
              <a:buClrTx/>
              <a:buSzPct val="130000"/>
              <a:buFont typeface="WPS-Numbers" pitchFamily="2" charset="0"/>
              <a:buNone/>
            </a:pPr>
            <a:r>
              <a:rPr lang="zh-CN" altLang="en-US" sz="1200" spc="150" dirty="0">
                <a:solidFill>
                  <a:srgbClr val="000000">
                    <a:lumMod val="75000"/>
                    <a:lumOff val="25000"/>
                  </a:srgbClr>
                </a:solidFill>
                <a:uFillTx/>
                <a:ea typeface="微软雅黑" panose="020B0503020204020204" charset="-122"/>
                <a:sym typeface="+mn-ea"/>
              </a:rPr>
              <a:t>   ELSE</a:t>
            </a:r>
            <a:endParaRPr lang="zh-CN" altLang="en-US" sz="1200" spc="150" dirty="0">
              <a:solidFill>
                <a:srgbClr val="000000">
                  <a:lumMod val="75000"/>
                  <a:lumOff val="25000"/>
                </a:srgbClr>
              </a:solidFill>
              <a:uFillTx/>
              <a:latin typeface="Arial" panose="020B0604020202020204" pitchFamily="34" charset="0"/>
              <a:ea typeface="微软雅黑" panose="020B0503020204020204" charset="-122"/>
            </a:endParaRPr>
          </a:p>
          <a:p>
            <a:pPr algn="l" fontAlgn="ctr">
              <a:lnSpc>
                <a:spcPct val="100000"/>
              </a:lnSpc>
              <a:spcBef>
                <a:spcPts val="1000"/>
              </a:spcBef>
              <a:spcAft>
                <a:spcPts val="0"/>
              </a:spcAft>
              <a:buClrTx/>
              <a:buSzPct val="130000"/>
              <a:buFont typeface="WPS-Numbers" pitchFamily="2" charset="0"/>
              <a:buNone/>
            </a:pPr>
            <a:r>
              <a:rPr lang="zh-CN" altLang="en-US" sz="1200" spc="150" dirty="0">
                <a:solidFill>
                  <a:srgbClr val="000000">
                    <a:lumMod val="75000"/>
                    <a:lumOff val="25000"/>
                  </a:srgbClr>
                </a:solidFill>
                <a:uFillTx/>
                <a:ea typeface="微软雅黑" panose="020B0503020204020204" charset="-122"/>
                <a:sym typeface="+mn-ea"/>
              </a:rPr>
              <a:t>      打开各分区界面</a:t>
            </a:r>
            <a:endParaRPr lang="zh-CN" altLang="en-US" sz="1200" spc="150" dirty="0">
              <a:solidFill>
                <a:srgbClr val="000000">
                  <a:lumMod val="75000"/>
                  <a:lumOff val="25000"/>
                </a:srgbClr>
              </a:solidFill>
              <a:uFillTx/>
              <a:latin typeface="Arial" panose="020B0604020202020204" pitchFamily="34" charset="0"/>
              <a:ea typeface="微软雅黑" panose="020B0503020204020204" charset="-122"/>
            </a:endParaRPr>
          </a:p>
          <a:p>
            <a:pPr algn="l" fontAlgn="ctr">
              <a:lnSpc>
                <a:spcPct val="100000"/>
              </a:lnSpc>
              <a:spcBef>
                <a:spcPts val="1000"/>
              </a:spcBef>
              <a:spcAft>
                <a:spcPts val="0"/>
              </a:spcAft>
              <a:buClrTx/>
              <a:buSzPct val="130000"/>
              <a:buFont typeface="WPS-Numbers" pitchFamily="2" charset="0"/>
              <a:buNone/>
            </a:pPr>
            <a:r>
              <a:rPr lang="zh-CN" altLang="en-US" sz="1200" spc="150" dirty="0">
                <a:solidFill>
                  <a:srgbClr val="000000">
                    <a:lumMod val="75000"/>
                    <a:lumOff val="25000"/>
                  </a:srgbClr>
                </a:solidFill>
                <a:uFillTx/>
                <a:ea typeface="微软雅黑" panose="020B0503020204020204" charset="-122"/>
                <a:sym typeface="+mn-ea"/>
              </a:rPr>
              <a:t>   ENDIF</a:t>
            </a:r>
            <a:endParaRPr lang="zh-CN" altLang="en-US" sz="1200" spc="150" dirty="0">
              <a:solidFill>
                <a:srgbClr val="000000">
                  <a:lumMod val="75000"/>
                  <a:lumOff val="25000"/>
                </a:srgbClr>
              </a:solidFill>
              <a:uFillTx/>
              <a:latin typeface="Arial" panose="020B0604020202020204" pitchFamily="34" charset="0"/>
              <a:ea typeface="微软雅黑" panose="020B0503020204020204" charset="-122"/>
            </a:endParaRPr>
          </a:p>
          <a:p>
            <a:pPr algn="l" fontAlgn="ctr">
              <a:lnSpc>
                <a:spcPct val="100000"/>
              </a:lnSpc>
              <a:spcBef>
                <a:spcPts val="1000"/>
              </a:spcBef>
              <a:spcAft>
                <a:spcPts val="0"/>
              </a:spcAft>
              <a:buClrTx/>
              <a:buSzPct val="130000"/>
              <a:buFont typeface="WPS-Numbers" pitchFamily="2" charset="0"/>
              <a:buNone/>
            </a:pPr>
            <a:r>
              <a:rPr lang="zh-CN" altLang="en-US" sz="1200" spc="150" dirty="0">
                <a:solidFill>
                  <a:srgbClr val="000000">
                    <a:lumMod val="75000"/>
                    <a:lumOff val="25000"/>
                  </a:srgbClr>
                </a:solidFill>
                <a:uFillTx/>
                <a:ea typeface="微软雅黑" panose="020B0503020204020204" charset="-122"/>
                <a:sym typeface="+mn-ea"/>
              </a:rPr>
              <a:t>ENDIF</a:t>
            </a:r>
            <a:endParaRPr lang="zh-CN" altLang="en-US" sz="1200" spc="150" dirty="0">
              <a:solidFill>
                <a:srgbClr val="000000">
                  <a:lumMod val="75000"/>
                  <a:lumOff val="25000"/>
                </a:srgbClr>
              </a:solidFill>
              <a:uFillTx/>
              <a:latin typeface="Arial" panose="020B0604020202020204" pitchFamily="34" charset="0"/>
              <a:ea typeface="微软雅黑" panose="020B0503020204020204" charset="-122"/>
            </a:endParaRPr>
          </a:p>
          <a:p>
            <a:pPr algn="l" fontAlgn="ctr">
              <a:lnSpc>
                <a:spcPct val="100000"/>
              </a:lnSpc>
              <a:spcBef>
                <a:spcPts val="1000"/>
              </a:spcBef>
              <a:spcAft>
                <a:spcPts val="0"/>
              </a:spcAft>
              <a:buClrTx/>
              <a:buSzPct val="130000"/>
              <a:buFont typeface="WPS-Numbers" pitchFamily="2" charset="0"/>
              <a:buNone/>
            </a:pPr>
            <a:r>
              <a:rPr lang="zh-CN" altLang="en-US" sz="1200" spc="150" dirty="0">
                <a:solidFill>
                  <a:srgbClr val="000000">
                    <a:lumMod val="75000"/>
                    <a:lumOff val="25000"/>
                  </a:srgbClr>
                </a:solidFill>
                <a:uFillTx/>
                <a:ea typeface="微软雅黑" panose="020B0503020204020204" charset="-122"/>
                <a:sym typeface="+mn-ea"/>
              </a:rPr>
              <a:t>退出网页</a:t>
            </a:r>
            <a:endParaRPr lang="zh-CN" altLang="en-US" sz="1200" spc="150" dirty="0">
              <a:solidFill>
                <a:srgbClr val="000000">
                  <a:lumMod val="75000"/>
                  <a:lumOff val="25000"/>
                </a:srgbClr>
              </a:solidFill>
              <a:uFillTx/>
              <a:ea typeface="微软雅黑" panose="020B0503020204020204" charset="-122"/>
            </a:endParaRPr>
          </a:p>
        </p:txBody>
      </p:sp>
    </p:spTree>
    <p:custDataLst>
      <p:tags r:id="rId3"/>
    </p:custData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文本框 5"/>
          <p:cNvSpPr txBox="1"/>
          <p:nvPr>
            <p:custDataLst>
              <p:tags r:id="rId1"/>
            </p:custDataLst>
          </p:nvPr>
        </p:nvSpPr>
        <p:spPr>
          <a:xfrm>
            <a:off x="637174" y="227396"/>
            <a:ext cx="2724150" cy="468630"/>
          </a:xfrm>
          <a:prstGeom prst="rect">
            <a:avLst/>
          </a:prstGeom>
          <a:noFill/>
        </p:spPr>
        <p:txBody>
          <a:bodyPr wrap="none" lIns="76200" tIns="28575" rIns="47625" bIns="28575" rtlCol="0">
            <a:noAutofit/>
          </a:bodyPr>
          <a:lstStyle/>
          <a:p>
            <a:r>
              <a:rPr lang="zh-CN" sz="2700" b="1" spc="300" dirty="0">
                <a:solidFill>
                  <a:srgbClr val="000000">
                    <a:lumMod val="75000"/>
                    <a:lumOff val="25000"/>
                  </a:srgbClr>
                </a:solidFill>
                <a:latin typeface="Arial" panose="020B0604020202020204" pitchFamily="34" charset="0"/>
                <a:ea typeface="微软雅黑" panose="020B0503020204020204" charset="-122"/>
              </a:rPr>
              <a:t>关键算法设计：</a:t>
            </a:r>
            <a:endParaRPr lang="zh-CN" sz="2700" b="1" spc="300" dirty="0">
              <a:solidFill>
                <a:srgbClr val="000000">
                  <a:lumMod val="75000"/>
                  <a:lumOff val="25000"/>
                </a:srgbClr>
              </a:solidFill>
              <a:latin typeface="Arial" panose="020B0604020202020204" pitchFamily="34" charset="0"/>
              <a:ea typeface="微软雅黑" panose="020B0503020204020204" charset="-122"/>
            </a:endParaRPr>
          </a:p>
        </p:txBody>
      </p:sp>
      <p:sp>
        <p:nvSpPr>
          <p:cNvPr id="100" name="文本框 99"/>
          <p:cNvSpPr txBox="1"/>
          <p:nvPr/>
        </p:nvSpPr>
        <p:spPr>
          <a:xfrm>
            <a:off x="573405" y="854075"/>
            <a:ext cx="2724150" cy="2468880"/>
          </a:xfrm>
          <a:prstGeom prst="rect">
            <a:avLst/>
          </a:prstGeom>
          <a:noFill/>
          <a:ln w="9525">
            <a:noFill/>
          </a:ln>
        </p:spPr>
        <p:txBody>
          <a:bodyPr wrap="square">
            <a:spAutoFit/>
          </a:bodyPr>
          <a:p>
            <a:r>
              <a:rPr lang="zh-CN" sz="1800">
                <a:ea typeface="宋体" panose="02010600030101010101" pitchFamily="2" charset="-122"/>
              </a:rPr>
              <a:t>用户管理：添加用户信息：</a:t>
            </a:r>
            <a:r>
              <a:rPr lang="en-US" sz="1800">
                <a:latin typeface="宋体" panose="02010600030101010101" pitchFamily="2" charset="-122"/>
              </a:rPr>
              <a:t> </a:t>
            </a:r>
            <a:r>
              <a:rPr lang="en-US" sz="1800">
                <a:latin typeface="Times New Roman" panose="02020603050405020304" charset="0"/>
              </a:rPr>
              <a:t> //</a:t>
            </a:r>
            <a:r>
              <a:rPr lang="zh-CN" sz="1800">
                <a:ea typeface="宋体" panose="02010600030101010101" pitchFamily="2" charset="-122"/>
              </a:rPr>
              <a:t>数据库存储为顺序表</a:t>
            </a:r>
            <a:r>
              <a:rPr lang="en-US" sz="1800">
                <a:latin typeface="Times New Roman" panose="02020603050405020304" charset="0"/>
              </a:rPr>
              <a:t>aFOR(i=0; ;i++)      If a</a:t>
            </a:r>
            <a:r>
              <a:rPr lang="en-US" sz="1800">
                <a:latin typeface="宋体" panose="02010600030101010101" pitchFamily="2" charset="-122"/>
              </a:rPr>
              <a:t>[</a:t>
            </a:r>
            <a:r>
              <a:rPr lang="en-US" sz="1800">
                <a:latin typeface="Times New Roman" panose="02020603050405020304" charset="0"/>
              </a:rPr>
              <a:t>i]==null      </a:t>
            </a:r>
            <a:r>
              <a:rPr lang="en-US" sz="1800">
                <a:latin typeface="宋体" panose="02010600030101010101" pitchFamily="2" charset="-122"/>
              </a:rPr>
              <a:t> </a:t>
            </a:r>
            <a:r>
              <a:rPr lang="en-US" sz="1800">
                <a:latin typeface="Times New Roman" panose="02020603050405020304" charset="0"/>
              </a:rPr>
              <a:t> </a:t>
            </a:r>
            <a:r>
              <a:rPr lang="zh-CN" sz="1800">
                <a:ea typeface="宋体" panose="02010600030101010101" pitchFamily="2" charset="-122"/>
              </a:rPr>
              <a:t>输入用户信息</a:t>
            </a:r>
            <a:r>
              <a:rPr lang="en-US" sz="1800">
                <a:latin typeface="宋体" panose="02010600030101010101" pitchFamily="2" charset="-122"/>
              </a:rPr>
              <a:t> </a:t>
            </a:r>
            <a:r>
              <a:rPr lang="en-US" sz="1800">
                <a:latin typeface="Times New Roman" panose="02020603050405020304" charset="0"/>
              </a:rPr>
              <a:t>     Else         continue</a:t>
            </a:r>
            <a:r>
              <a:rPr lang="en-US" sz="1050">
                <a:latin typeface="宋体" panose="02010600030101010101" pitchFamily="2" charset="-122"/>
              </a:rPr>
              <a:t> </a:t>
            </a:r>
            <a:r>
              <a:rPr lang="en-US" sz="1050">
                <a:latin typeface="Times New Roman" panose="02020603050405020304" charset="0"/>
              </a:rPr>
              <a:t> </a:t>
            </a:r>
            <a:endParaRPr lang="zh-CN" altLang="en-US"/>
          </a:p>
        </p:txBody>
      </p:sp>
      <p:sp>
        <p:nvSpPr>
          <p:cNvPr id="2" name="文本框 1"/>
          <p:cNvSpPr txBox="1"/>
          <p:nvPr/>
        </p:nvSpPr>
        <p:spPr>
          <a:xfrm>
            <a:off x="4843145" y="695960"/>
            <a:ext cx="4145280" cy="3692525"/>
          </a:xfrm>
          <a:prstGeom prst="rect">
            <a:avLst/>
          </a:prstGeom>
          <a:noFill/>
          <a:ln w="9525">
            <a:noFill/>
          </a:ln>
        </p:spPr>
        <p:txBody>
          <a:bodyPr wrap="square">
            <a:spAutoFit/>
          </a:bodyPr>
          <a:p>
            <a:r>
              <a:rPr lang="zh-CN" sz="1800">
                <a:ea typeface="宋体" panose="02010600030101010101" pitchFamily="2" charset="-122"/>
              </a:rPr>
              <a:t>删除用户信息：</a:t>
            </a:r>
            <a:r>
              <a:rPr lang="en-US" sz="1800">
                <a:latin typeface="宋体" panose="02010600030101010101" pitchFamily="2" charset="-122"/>
              </a:rPr>
              <a:t> </a:t>
            </a:r>
            <a:r>
              <a:rPr lang="en-US" sz="1800">
                <a:latin typeface="Times New Roman" panose="02020603050405020304" charset="0"/>
              </a:rPr>
              <a:t>     </a:t>
            </a:r>
            <a:r>
              <a:rPr lang="zh-CN" sz="1800">
                <a:ea typeface="宋体" panose="02010600030101010101" pitchFamily="2" charset="-122"/>
              </a:rPr>
              <a:t>算法</a:t>
            </a:r>
            <a:r>
              <a:rPr lang="en-US" sz="1800">
                <a:latin typeface="宋体" panose="02010600030101010101" pitchFamily="2" charset="-122"/>
              </a:rPr>
              <a:t> Delete</a:t>
            </a:r>
            <a:r>
              <a:rPr lang="zh-CN" sz="1800">
                <a:ea typeface="宋体" panose="02010600030101010101" pitchFamily="2" charset="-122"/>
              </a:rPr>
              <a:t>（</a:t>
            </a:r>
            <a:r>
              <a:rPr lang="en-US" sz="1800">
                <a:latin typeface="Times New Roman" panose="02020603050405020304" charset="0"/>
              </a:rPr>
              <a:t>String a, P[0…m-1]</a:t>
            </a:r>
            <a:r>
              <a:rPr lang="zh-CN" sz="1800">
                <a:ea typeface="宋体" panose="02010600030101010101" pitchFamily="2" charset="-122"/>
              </a:rPr>
              <a:t>）</a:t>
            </a:r>
            <a:r>
              <a:rPr lang="en-US" sz="1800">
                <a:latin typeface="Times New Roman" panose="02020603050405020304" charset="0"/>
              </a:rPr>
              <a:t>//</a:t>
            </a:r>
            <a:r>
              <a:rPr lang="zh-CN" sz="1800">
                <a:ea typeface="宋体" panose="02010600030101010101" pitchFamily="2" charset="-122"/>
              </a:rPr>
              <a:t>该算法是为了实现用户信息查找并删除</a:t>
            </a:r>
            <a:r>
              <a:rPr lang="en-US" sz="1800">
                <a:latin typeface="Times New Roman" panose="02020603050405020304" charset="0"/>
              </a:rPr>
              <a:t>	</a:t>
            </a:r>
            <a:r>
              <a:rPr lang="en-US" sz="1800">
                <a:latin typeface="宋体" panose="02010600030101010101" pitchFamily="2" charset="-122"/>
              </a:rPr>
              <a:t>/</a:t>
            </a:r>
            <a:r>
              <a:rPr lang="en-US" sz="1800">
                <a:latin typeface="Times New Roman" panose="02020603050405020304" charset="0"/>
              </a:rPr>
              <a:t>/</a:t>
            </a:r>
            <a:r>
              <a:rPr lang="zh-CN" sz="1800">
                <a:ea typeface="宋体" panose="02010600030101010101" pitchFamily="2" charset="-122"/>
              </a:rPr>
              <a:t>输入：一个</a:t>
            </a:r>
            <a:r>
              <a:rPr lang="en-US" sz="1800">
                <a:latin typeface="Times New Roman" panose="02020603050405020304" charset="0"/>
              </a:rPr>
              <a:t>n</a:t>
            </a:r>
            <a:r>
              <a:rPr lang="zh-CN" sz="1800">
                <a:ea typeface="宋体" panose="02010600030101010101" pitchFamily="2" charset="-122"/>
              </a:rPr>
              <a:t>个字符的数组代表字符串</a:t>
            </a:r>
            <a:r>
              <a:rPr lang="en-US" sz="1800">
                <a:latin typeface="Times New Roman" panose="02020603050405020304" charset="0"/>
              </a:rPr>
              <a:t>a       P</a:t>
            </a:r>
            <a:r>
              <a:rPr lang="zh-CN" sz="1800">
                <a:ea typeface="宋体" panose="02010600030101010101" pitchFamily="2" charset="-122"/>
              </a:rPr>
              <a:t>为数据库中的顺序表</a:t>
            </a:r>
            <a:r>
              <a:rPr lang="en-US" sz="1800">
                <a:latin typeface="宋体" panose="02010600030101010101" pitchFamily="2" charset="-122"/>
              </a:rPr>
              <a:t>/</a:t>
            </a:r>
            <a:r>
              <a:rPr lang="en-US" sz="1800">
                <a:latin typeface="Times New Roman" panose="02020603050405020304" charset="0"/>
              </a:rPr>
              <a:t>/</a:t>
            </a:r>
            <a:r>
              <a:rPr lang="zh-CN" sz="1800">
                <a:ea typeface="宋体" panose="02010600030101010101" pitchFamily="2" charset="-122"/>
              </a:rPr>
              <a:t>无输出</a:t>
            </a:r>
            <a:r>
              <a:rPr lang="en-US" sz="1800">
                <a:latin typeface="Times New Roman" panose="02020603050405020304" charset="0"/>
              </a:rPr>
              <a:t>For i</a:t>
            </a:r>
            <a:r>
              <a:rPr lang="en-US" sz="1800">
                <a:latin typeface="Wingdings" panose="05000000000000000000" charset="0"/>
              </a:rPr>
              <a:t>ß</a:t>
            </a:r>
            <a:r>
              <a:rPr lang="en-US" sz="1800">
                <a:latin typeface="Times New Roman" panose="02020603050405020304" charset="0"/>
              </a:rPr>
              <a:t>0 to m    If a.equal(P[i])==ture     Free(P[i])     For j</a:t>
            </a:r>
            <a:r>
              <a:rPr lang="en-US" sz="1800">
                <a:latin typeface="Wingdings" panose="05000000000000000000" charset="0"/>
              </a:rPr>
              <a:t>ß</a:t>
            </a:r>
            <a:r>
              <a:rPr lang="en-US" sz="1800">
                <a:latin typeface="Times New Roman" panose="02020603050405020304" charset="0"/>
              </a:rPr>
              <a:t>i to m        P[j]</a:t>
            </a:r>
            <a:r>
              <a:rPr lang="en-US" sz="1800">
                <a:latin typeface="Wingdings" panose="05000000000000000000" charset="0"/>
              </a:rPr>
              <a:t>ß</a:t>
            </a:r>
            <a:r>
              <a:rPr lang="en-US" sz="1800">
                <a:latin typeface="Times New Roman" panose="02020603050405020304" charset="0"/>
              </a:rPr>
              <a:t>P[j+1]</a:t>
            </a:r>
            <a:endParaRPr lang="zh-CN" altLang="en-US" sz="1800"/>
          </a:p>
        </p:txBody>
      </p:sp>
      <p:sp>
        <p:nvSpPr>
          <p:cNvPr id="3" name="文本框 2"/>
          <p:cNvSpPr txBox="1"/>
          <p:nvPr/>
        </p:nvSpPr>
        <p:spPr>
          <a:xfrm>
            <a:off x="459740" y="3480435"/>
            <a:ext cx="4311015" cy="3138170"/>
          </a:xfrm>
          <a:prstGeom prst="rect">
            <a:avLst/>
          </a:prstGeom>
          <a:noFill/>
          <a:ln w="9525">
            <a:noFill/>
          </a:ln>
        </p:spPr>
        <p:txBody>
          <a:bodyPr wrap="square">
            <a:spAutoFit/>
          </a:bodyPr>
          <a:p>
            <a:r>
              <a:rPr lang="zh-CN" sz="1800">
                <a:ea typeface="宋体" panose="02010600030101010101" pitchFamily="2" charset="-122"/>
              </a:rPr>
              <a:t>修改用户信息</a:t>
            </a:r>
            <a:r>
              <a:rPr lang="en-US" sz="1800">
                <a:latin typeface="宋体" panose="02010600030101010101" pitchFamily="2" charset="-122"/>
              </a:rPr>
              <a:t> </a:t>
            </a:r>
            <a:r>
              <a:rPr lang="en-US" sz="1800">
                <a:latin typeface="Times New Roman" panose="02020603050405020304" charset="0"/>
              </a:rPr>
              <a:t>    </a:t>
            </a:r>
            <a:r>
              <a:rPr lang="zh-CN" sz="1800">
                <a:ea typeface="宋体" panose="02010600030101010101" pitchFamily="2" charset="-122"/>
              </a:rPr>
              <a:t>算法</a:t>
            </a:r>
            <a:r>
              <a:rPr lang="en-US" sz="1800">
                <a:latin typeface="宋体" panose="02010600030101010101" pitchFamily="2" charset="-122"/>
              </a:rPr>
              <a:t> modify</a:t>
            </a:r>
            <a:r>
              <a:rPr lang="en-US" sz="1800">
                <a:latin typeface="Times New Roman" panose="02020603050405020304" charset="0"/>
              </a:rPr>
              <a:t>(String a, P[0…m-1],T)//</a:t>
            </a:r>
            <a:r>
              <a:rPr lang="zh-CN" sz="1800">
                <a:ea typeface="宋体" panose="02010600030101010101" pitchFamily="2" charset="-122"/>
              </a:rPr>
              <a:t>该算法是为了实现用户信息查找并修改</a:t>
            </a:r>
            <a:r>
              <a:rPr lang="en-US" sz="1800">
                <a:latin typeface="Times New Roman" panose="02020603050405020304" charset="0"/>
              </a:rPr>
              <a:t>	</a:t>
            </a:r>
            <a:r>
              <a:rPr lang="en-US" sz="1800">
                <a:latin typeface="宋体" panose="02010600030101010101" pitchFamily="2" charset="-122"/>
              </a:rPr>
              <a:t>/</a:t>
            </a:r>
            <a:r>
              <a:rPr lang="en-US" sz="1800">
                <a:latin typeface="Times New Roman" panose="02020603050405020304" charset="0"/>
              </a:rPr>
              <a:t>/</a:t>
            </a:r>
            <a:r>
              <a:rPr lang="zh-CN" sz="1800">
                <a:ea typeface="宋体" panose="02010600030101010101" pitchFamily="2" charset="-122"/>
              </a:rPr>
              <a:t>输入：一个</a:t>
            </a:r>
            <a:r>
              <a:rPr lang="en-US" sz="1800">
                <a:latin typeface="Times New Roman" panose="02020603050405020304" charset="0"/>
              </a:rPr>
              <a:t>n</a:t>
            </a:r>
            <a:r>
              <a:rPr lang="zh-CN" sz="1800">
                <a:ea typeface="宋体" panose="02010600030101010101" pitchFamily="2" charset="-122"/>
              </a:rPr>
              <a:t>个字符的数组代表字符串</a:t>
            </a:r>
            <a:r>
              <a:rPr lang="en-US" sz="1800">
                <a:latin typeface="Times New Roman" panose="02020603050405020304" charset="0"/>
              </a:rPr>
              <a:t>a       P</a:t>
            </a:r>
            <a:r>
              <a:rPr lang="zh-CN" sz="1800">
                <a:ea typeface="宋体" panose="02010600030101010101" pitchFamily="2" charset="-122"/>
              </a:rPr>
              <a:t>为数据库中的顺序表</a:t>
            </a:r>
            <a:r>
              <a:rPr lang="en-US" sz="1800">
                <a:latin typeface="宋体" panose="02010600030101010101" pitchFamily="2" charset="-122"/>
              </a:rPr>
              <a:t> </a:t>
            </a:r>
            <a:r>
              <a:rPr lang="en-US" sz="1800">
                <a:latin typeface="Times New Roman" panose="02020603050405020304" charset="0"/>
              </a:rPr>
              <a:t>      T</a:t>
            </a:r>
            <a:r>
              <a:rPr lang="zh-CN" sz="1800">
                <a:ea typeface="宋体" panose="02010600030101010101" pitchFamily="2" charset="-122"/>
              </a:rPr>
              <a:t>为修改的数据</a:t>
            </a:r>
            <a:r>
              <a:rPr lang="en-US" sz="1800">
                <a:latin typeface="宋体" panose="02010600030101010101" pitchFamily="2" charset="-122"/>
              </a:rPr>
              <a:t>/</a:t>
            </a:r>
            <a:r>
              <a:rPr lang="en-US" sz="1800">
                <a:latin typeface="Times New Roman" panose="02020603050405020304" charset="0"/>
              </a:rPr>
              <a:t>/</a:t>
            </a:r>
            <a:r>
              <a:rPr lang="zh-CN" sz="1800">
                <a:ea typeface="宋体" panose="02010600030101010101" pitchFamily="2" charset="-122"/>
              </a:rPr>
              <a:t>无输出</a:t>
            </a:r>
            <a:r>
              <a:rPr lang="en-US" sz="1800">
                <a:latin typeface="宋体" panose="02010600030101010101" pitchFamily="2" charset="-122"/>
              </a:rPr>
              <a:t> </a:t>
            </a:r>
            <a:r>
              <a:rPr lang="en-US" sz="1800">
                <a:latin typeface="Times New Roman" panose="02020603050405020304" charset="0"/>
              </a:rPr>
              <a:t>     For i</a:t>
            </a:r>
            <a:r>
              <a:rPr lang="en-US" sz="1800">
                <a:latin typeface="Wingdings" panose="05000000000000000000" charset="0"/>
              </a:rPr>
              <a:t>ß</a:t>
            </a:r>
            <a:r>
              <a:rPr lang="en-US" sz="1800">
                <a:latin typeface="Times New Roman" panose="02020603050405020304" charset="0"/>
              </a:rPr>
              <a:t>0 to m    If a.equal(P[i])==ture     P[i]</a:t>
            </a:r>
            <a:r>
              <a:rPr lang="en-US" sz="1800">
                <a:latin typeface="Wingdings" panose="05000000000000000000" charset="0"/>
              </a:rPr>
              <a:t>ß</a:t>
            </a:r>
            <a:r>
              <a:rPr lang="en-US" sz="1800">
                <a:latin typeface="Times New Roman" panose="02020603050405020304" charset="0"/>
              </a:rPr>
              <a:t>T[0]</a:t>
            </a:r>
            <a:endParaRPr lang="zh-CN" altLang="en-US" sz="1800"/>
          </a:p>
        </p:txBody>
      </p:sp>
    </p:spTree>
    <p:custDataLst>
      <p:tags r:id="rId2"/>
    </p:custData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文本框 5"/>
          <p:cNvSpPr txBox="1"/>
          <p:nvPr>
            <p:custDataLst>
              <p:tags r:id="rId1"/>
            </p:custDataLst>
          </p:nvPr>
        </p:nvSpPr>
        <p:spPr>
          <a:xfrm>
            <a:off x="637174" y="227396"/>
            <a:ext cx="2724150" cy="468630"/>
          </a:xfrm>
          <a:prstGeom prst="rect">
            <a:avLst/>
          </a:prstGeom>
          <a:noFill/>
        </p:spPr>
        <p:txBody>
          <a:bodyPr wrap="none" lIns="76200" tIns="28575" rIns="47625" bIns="28575" rtlCol="0">
            <a:noAutofit/>
          </a:bodyPr>
          <a:lstStyle/>
          <a:p>
            <a:r>
              <a:rPr lang="zh-CN" sz="2700" b="1" spc="300" dirty="0">
                <a:solidFill>
                  <a:srgbClr val="000000">
                    <a:lumMod val="75000"/>
                    <a:lumOff val="25000"/>
                  </a:srgbClr>
                </a:solidFill>
                <a:latin typeface="Arial" panose="020B0604020202020204" pitchFamily="34" charset="0"/>
                <a:ea typeface="微软雅黑" panose="020B0503020204020204" charset="-122"/>
              </a:rPr>
              <a:t>关键算法设计：</a:t>
            </a:r>
            <a:endParaRPr lang="zh-CN" sz="2700" b="1" spc="300" dirty="0">
              <a:solidFill>
                <a:srgbClr val="000000">
                  <a:lumMod val="75000"/>
                  <a:lumOff val="25000"/>
                </a:srgbClr>
              </a:solidFill>
              <a:latin typeface="Arial" panose="020B0604020202020204" pitchFamily="34" charset="0"/>
              <a:ea typeface="微软雅黑" panose="020B0503020204020204" charset="-122"/>
            </a:endParaRPr>
          </a:p>
        </p:txBody>
      </p:sp>
      <p:sp>
        <p:nvSpPr>
          <p:cNvPr id="4" name="文本框 3"/>
          <p:cNvSpPr txBox="1"/>
          <p:nvPr/>
        </p:nvSpPr>
        <p:spPr>
          <a:xfrm>
            <a:off x="212090" y="878205"/>
            <a:ext cx="3878580" cy="3692525"/>
          </a:xfrm>
          <a:prstGeom prst="rect">
            <a:avLst/>
          </a:prstGeom>
          <a:noFill/>
          <a:ln w="9525">
            <a:noFill/>
          </a:ln>
        </p:spPr>
        <p:txBody>
          <a:bodyPr wrap="square">
            <a:spAutoFit/>
          </a:bodyPr>
          <a:p>
            <a:r>
              <a:rPr lang="zh-CN" sz="1800">
                <a:ea typeface="宋体" panose="02010600030101010101" pitchFamily="2" charset="-122"/>
              </a:rPr>
              <a:t>搜索帖子：</a:t>
            </a:r>
            <a:r>
              <a:rPr lang="en-US" sz="1800">
                <a:latin typeface="宋体" panose="02010600030101010101" pitchFamily="2" charset="-122"/>
              </a:rPr>
              <a:t> </a:t>
            </a:r>
            <a:r>
              <a:rPr lang="en-US" sz="1800">
                <a:latin typeface="Times New Roman" panose="02020603050405020304" charset="0"/>
              </a:rPr>
              <a:t>   </a:t>
            </a:r>
            <a:r>
              <a:rPr lang="zh-CN" sz="1800">
                <a:ea typeface="宋体" panose="02010600030101010101" pitchFamily="2" charset="-122"/>
              </a:rPr>
              <a:t>算法</a:t>
            </a:r>
            <a:r>
              <a:rPr lang="en-US" sz="1800">
                <a:latin typeface="宋体" panose="02010600030101010101" pitchFamily="2" charset="-122"/>
              </a:rPr>
              <a:t> Search</a:t>
            </a:r>
            <a:r>
              <a:rPr lang="zh-CN" sz="1800">
                <a:ea typeface="宋体" panose="02010600030101010101" pitchFamily="2" charset="-122"/>
              </a:rPr>
              <a:t>（</a:t>
            </a:r>
            <a:r>
              <a:rPr lang="en-US" sz="1800">
                <a:latin typeface="Times New Roman" panose="02020603050405020304" charset="0"/>
              </a:rPr>
              <a:t>String a, P</a:t>
            </a:r>
            <a:r>
              <a:rPr lang="en-US" sz="1800">
                <a:latin typeface="宋体" panose="02010600030101010101" pitchFamily="2" charset="-122"/>
              </a:rPr>
              <a:t>[</a:t>
            </a:r>
            <a:r>
              <a:rPr lang="en-US" sz="1800">
                <a:latin typeface="Times New Roman" panose="02020603050405020304" charset="0"/>
              </a:rPr>
              <a:t>0…m-1]</a:t>
            </a:r>
            <a:r>
              <a:rPr lang="zh-CN" sz="1800">
                <a:ea typeface="宋体" panose="02010600030101010101" pitchFamily="2" charset="-122"/>
              </a:rPr>
              <a:t>）</a:t>
            </a:r>
            <a:r>
              <a:rPr lang="en-US" sz="1800">
                <a:latin typeface="Times New Roman" panose="02020603050405020304" charset="0"/>
              </a:rPr>
              <a:t>//</a:t>
            </a:r>
            <a:r>
              <a:rPr lang="zh-CN" sz="1800">
                <a:ea typeface="宋体" panose="02010600030101010101" pitchFamily="2" charset="-122"/>
              </a:rPr>
              <a:t>该算法是为了搜索所需的帖子</a:t>
            </a:r>
            <a:r>
              <a:rPr lang="en-US" sz="1800">
                <a:latin typeface="Times New Roman" panose="02020603050405020304" charset="0"/>
              </a:rPr>
              <a:t>	</a:t>
            </a:r>
            <a:r>
              <a:rPr lang="en-US" sz="1800">
                <a:latin typeface="宋体" panose="02010600030101010101" pitchFamily="2" charset="-122"/>
              </a:rPr>
              <a:t>/</a:t>
            </a:r>
            <a:r>
              <a:rPr lang="en-US" sz="1800">
                <a:latin typeface="Times New Roman" panose="02020603050405020304" charset="0"/>
              </a:rPr>
              <a:t>/</a:t>
            </a:r>
            <a:r>
              <a:rPr lang="zh-CN" sz="1800">
                <a:ea typeface="宋体" panose="02010600030101010101" pitchFamily="2" charset="-122"/>
              </a:rPr>
              <a:t>输入：一个</a:t>
            </a:r>
            <a:r>
              <a:rPr lang="en-US" sz="1800">
                <a:latin typeface="Times New Roman" panose="02020603050405020304" charset="0"/>
              </a:rPr>
              <a:t>n</a:t>
            </a:r>
            <a:r>
              <a:rPr lang="zh-CN" sz="1800">
                <a:ea typeface="宋体" panose="02010600030101010101" pitchFamily="2" charset="-122"/>
              </a:rPr>
              <a:t>个字符的数组代表字符串</a:t>
            </a:r>
            <a:r>
              <a:rPr lang="en-US" sz="1800">
                <a:latin typeface="Times New Roman" panose="02020603050405020304" charset="0"/>
              </a:rPr>
              <a:t>a       P</a:t>
            </a:r>
            <a:r>
              <a:rPr lang="zh-CN" sz="1800">
                <a:ea typeface="宋体" panose="02010600030101010101" pitchFamily="2" charset="-122"/>
              </a:rPr>
              <a:t>为数据库中的顺序表</a:t>
            </a:r>
            <a:r>
              <a:rPr lang="en-US" sz="1800">
                <a:latin typeface="Times New Roman" panose="02020603050405020304" charset="0"/>
              </a:rPr>
              <a:t>WHELE</a:t>
            </a:r>
            <a:r>
              <a:rPr lang="zh-CN" sz="1800">
                <a:ea typeface="宋体" panose="02010600030101010101" pitchFamily="2" charset="-122"/>
              </a:rPr>
              <a:t>（</a:t>
            </a:r>
            <a:r>
              <a:rPr lang="en-US" sz="1800">
                <a:latin typeface="宋体" panose="02010600030101010101" pitchFamily="2" charset="-122"/>
              </a:rPr>
              <a:t>1</a:t>
            </a:r>
            <a:r>
              <a:rPr lang="zh-CN" sz="1800">
                <a:ea typeface="宋体" panose="02010600030101010101" pitchFamily="2" charset="-122"/>
              </a:rPr>
              <a:t>）</a:t>
            </a:r>
            <a:r>
              <a:rPr lang="en-US" sz="1800">
                <a:latin typeface="Times New Roman" panose="02020603050405020304" charset="0"/>
              </a:rPr>
              <a:t>For i</a:t>
            </a:r>
            <a:r>
              <a:rPr lang="en-US" sz="1800">
                <a:latin typeface="Wingdings" panose="05000000000000000000" charset="0"/>
              </a:rPr>
              <a:t>ß</a:t>
            </a:r>
            <a:r>
              <a:rPr lang="en-US" sz="1800">
                <a:latin typeface="Times New Roman" panose="02020603050405020304" charset="0"/>
              </a:rPr>
              <a:t>0 to m IF a.equal(P[i])==ture</a:t>
            </a:r>
            <a:r>
              <a:rPr lang="en-US" sz="1800">
                <a:latin typeface="宋体" panose="02010600030101010101" pitchFamily="2" charset="-122"/>
              </a:rPr>
              <a:t> </a:t>
            </a:r>
            <a:r>
              <a:rPr lang="en-US" sz="1800">
                <a:latin typeface="Times New Roman" panose="02020603050405020304" charset="0"/>
              </a:rPr>
              <a:t>    return </a:t>
            </a:r>
            <a:r>
              <a:rPr lang="zh-CN" sz="1800">
                <a:ea typeface="宋体" panose="02010600030101010101" pitchFamily="2" charset="-122"/>
              </a:rPr>
              <a:t>查询结果</a:t>
            </a:r>
            <a:r>
              <a:rPr lang="en-US" sz="1800">
                <a:latin typeface="Times New Roman" panose="02020603050405020304" charset="0"/>
              </a:rPr>
              <a:t>ELSE if (i&gt;m)     Printf </a:t>
            </a:r>
            <a:r>
              <a:rPr lang="zh-CN" sz="1800">
                <a:ea typeface="宋体" panose="02010600030101010101" pitchFamily="2" charset="-122"/>
              </a:rPr>
              <a:t>无查询结果</a:t>
            </a:r>
            <a:r>
              <a:rPr lang="en-US" sz="1800">
                <a:latin typeface="Times New Roman" panose="02020603050405020304" charset="0"/>
              </a:rPr>
              <a:t>;</a:t>
            </a:r>
            <a:r>
              <a:rPr lang="en-US" sz="1800">
                <a:latin typeface="宋体" panose="02010600030101010101" pitchFamily="2" charset="-122"/>
              </a:rPr>
              <a:t> </a:t>
            </a:r>
            <a:r>
              <a:rPr lang="en-US" sz="1800">
                <a:latin typeface="Times New Roman" panose="02020603050405020304" charset="0"/>
              </a:rPr>
              <a:t>    contiune</a:t>
            </a:r>
            <a:endParaRPr lang="zh-CN" altLang="en-US" sz="1800"/>
          </a:p>
        </p:txBody>
      </p:sp>
      <p:sp>
        <p:nvSpPr>
          <p:cNvPr id="5" name="文本框 4"/>
          <p:cNvSpPr txBox="1"/>
          <p:nvPr/>
        </p:nvSpPr>
        <p:spPr>
          <a:xfrm>
            <a:off x="4318000" y="878205"/>
            <a:ext cx="4375785" cy="5354320"/>
          </a:xfrm>
          <a:prstGeom prst="rect">
            <a:avLst/>
          </a:prstGeom>
          <a:noFill/>
          <a:ln w="9525">
            <a:noFill/>
          </a:ln>
        </p:spPr>
        <p:txBody>
          <a:bodyPr wrap="square">
            <a:spAutoFit/>
          </a:bodyPr>
          <a:p>
            <a:r>
              <a:rPr lang="zh-CN" sz="1800">
                <a:ea typeface="宋体" panose="02010600030101010101" pitchFamily="2" charset="-122"/>
              </a:rPr>
              <a:t>置顶加精：算法</a:t>
            </a:r>
            <a:r>
              <a:rPr lang="en-US" sz="1800">
                <a:latin typeface="Times New Roman" panose="02020603050405020304" charset="0"/>
              </a:rPr>
              <a:t> change</a:t>
            </a:r>
            <a:r>
              <a:rPr lang="zh-CN" sz="1800">
                <a:ea typeface="宋体" panose="02010600030101010101" pitchFamily="2" charset="-122"/>
              </a:rPr>
              <a:t>（</a:t>
            </a:r>
            <a:r>
              <a:rPr lang="en-US" sz="1800">
                <a:latin typeface="宋体" panose="02010600030101010101" pitchFamily="2" charset="-122"/>
              </a:rPr>
              <a:t>P</a:t>
            </a:r>
            <a:r>
              <a:rPr lang="en-US" sz="1800">
                <a:latin typeface="Times New Roman" panose="02020603050405020304" charset="0"/>
              </a:rPr>
              <a:t>[0…m]</a:t>
            </a:r>
            <a:r>
              <a:rPr lang="zh-CN" sz="1800">
                <a:ea typeface="宋体" panose="02010600030101010101" pitchFamily="2" charset="-122"/>
              </a:rPr>
              <a:t>）</a:t>
            </a:r>
            <a:r>
              <a:rPr lang="en-US" sz="1800">
                <a:latin typeface="Times New Roman" panose="02020603050405020304" charset="0"/>
              </a:rPr>
              <a:t>//</a:t>
            </a:r>
            <a:r>
              <a:rPr lang="zh-CN" sz="1800">
                <a:ea typeface="宋体" panose="02010600030101010101" pitchFamily="2" charset="-122"/>
              </a:rPr>
              <a:t>该算法是置顶加精帖子</a:t>
            </a:r>
            <a:r>
              <a:rPr lang="en-US" sz="1800">
                <a:latin typeface="Times New Roman" panose="02020603050405020304" charset="0"/>
              </a:rPr>
              <a:t>	</a:t>
            </a:r>
            <a:r>
              <a:rPr lang="en-US" sz="1800">
                <a:latin typeface="宋体" panose="02010600030101010101" pitchFamily="2" charset="-122"/>
              </a:rPr>
              <a:t>/</a:t>
            </a:r>
            <a:r>
              <a:rPr lang="en-US" sz="1800">
                <a:latin typeface="Times New Roman" panose="02020603050405020304" charset="0"/>
              </a:rPr>
              <a:t>/</a:t>
            </a:r>
            <a:r>
              <a:rPr lang="zh-CN" sz="1800">
                <a:ea typeface="宋体" panose="02010600030101010101" pitchFamily="2" charset="-122"/>
              </a:rPr>
              <a:t>输入：</a:t>
            </a:r>
            <a:r>
              <a:rPr lang="en-US" sz="1800">
                <a:latin typeface="Times New Roman" panose="02020603050405020304" charset="0"/>
              </a:rPr>
              <a:t>P</a:t>
            </a:r>
            <a:r>
              <a:rPr lang="zh-CN" sz="1800">
                <a:ea typeface="宋体" panose="02010600030101010101" pitchFamily="2" charset="-122"/>
              </a:rPr>
              <a:t>为数据库中的顺序表</a:t>
            </a:r>
            <a:r>
              <a:rPr lang="en-US" sz="1800">
                <a:latin typeface="Times New Roman" panose="02020603050405020304" charset="0"/>
              </a:rPr>
              <a:t>IF </a:t>
            </a:r>
            <a:r>
              <a:rPr lang="zh-CN" sz="1800">
                <a:ea typeface="宋体" panose="02010600030101010101" pitchFamily="2" charset="-122"/>
              </a:rPr>
              <a:t>选择置顶</a:t>
            </a:r>
            <a:r>
              <a:rPr lang="en-US" sz="1800">
                <a:latin typeface="宋体" panose="02010600030101010101" pitchFamily="2" charset="-122"/>
              </a:rPr>
              <a:t> </a:t>
            </a:r>
            <a:r>
              <a:rPr lang="en-US" sz="1800">
                <a:latin typeface="Times New Roman" panose="02020603050405020304" charset="0"/>
              </a:rPr>
              <a:t>  T[0]</a:t>
            </a:r>
            <a:r>
              <a:rPr lang="en-US" sz="1800">
                <a:latin typeface="Wingdings" panose="05000000000000000000" charset="0"/>
              </a:rPr>
              <a:t>ß</a:t>
            </a:r>
            <a:r>
              <a:rPr lang="en-US" sz="1800">
                <a:latin typeface="Times New Roman" panose="02020603050405020304" charset="0"/>
              </a:rPr>
              <a:t>P[i]free P</a:t>
            </a:r>
            <a:r>
              <a:rPr lang="en-US" sz="1800">
                <a:latin typeface="宋体" panose="02010600030101010101" pitchFamily="2" charset="-122"/>
              </a:rPr>
              <a:t>[</a:t>
            </a:r>
            <a:r>
              <a:rPr lang="en-US" sz="1800">
                <a:latin typeface="Times New Roman" panose="02020603050405020304" charset="0"/>
              </a:rPr>
              <a:t>i]   for j</a:t>
            </a:r>
            <a:r>
              <a:rPr lang="en-US" sz="1800">
                <a:latin typeface="Wingdings" panose="05000000000000000000" charset="0"/>
              </a:rPr>
              <a:t>ß</a:t>
            </a:r>
            <a:r>
              <a:rPr lang="en-US" sz="1800">
                <a:latin typeface="Times New Roman" panose="02020603050405020304" charset="0"/>
              </a:rPr>
              <a:t>i to 0      P[j]</a:t>
            </a:r>
            <a:r>
              <a:rPr lang="en-US" sz="1800">
                <a:latin typeface="Wingdings" panose="05000000000000000000" charset="0"/>
              </a:rPr>
              <a:t>ß</a:t>
            </a:r>
            <a:r>
              <a:rPr lang="en-US" sz="1800">
                <a:latin typeface="Times New Roman" panose="02020603050405020304" charset="0"/>
              </a:rPr>
              <a:t>P[j-1]   P[0]</a:t>
            </a:r>
            <a:r>
              <a:rPr lang="en-US" sz="1800">
                <a:latin typeface="Wingdings" panose="05000000000000000000" charset="0"/>
              </a:rPr>
              <a:t>ß</a:t>
            </a:r>
            <a:r>
              <a:rPr lang="en-US" sz="1800">
                <a:latin typeface="Times New Roman" panose="02020603050405020304" charset="0"/>
              </a:rPr>
              <a:t>T[0]   Free T</a:t>
            </a:r>
            <a:r>
              <a:rPr lang="en-US" sz="1800">
                <a:latin typeface="宋体" panose="02010600030101010101" pitchFamily="2" charset="-122"/>
              </a:rPr>
              <a:t> </a:t>
            </a:r>
            <a:r>
              <a:rPr lang="en-US" sz="1800">
                <a:latin typeface="Times New Roman" panose="02020603050405020304" charset="0"/>
              </a:rPr>
              <a:t>  </a:t>
            </a:r>
            <a:r>
              <a:rPr lang="zh-CN" sz="1800">
                <a:ea typeface="宋体" panose="02010600030101010101" pitchFamily="2" charset="-122"/>
              </a:rPr>
              <a:t>并且在帖子前面加上一个置顶符号</a:t>
            </a:r>
            <a:r>
              <a:rPr lang="en-US" sz="1800">
                <a:latin typeface="宋体" panose="02010600030101010101" pitchFamily="2" charset="-122"/>
              </a:rPr>
              <a:t>ELSE</a:t>
            </a:r>
            <a:r>
              <a:rPr lang="en-US" sz="1800">
                <a:latin typeface="Times New Roman" panose="02020603050405020304" charset="0"/>
              </a:rPr>
              <a:t>    </a:t>
            </a:r>
            <a:r>
              <a:rPr lang="en-US" sz="1800">
                <a:latin typeface="宋体" panose="02010600030101010101" pitchFamily="2" charset="-122"/>
              </a:rPr>
              <a:t>T</a:t>
            </a:r>
            <a:r>
              <a:rPr lang="en-US" sz="1800">
                <a:latin typeface="Times New Roman" panose="02020603050405020304" charset="0"/>
              </a:rPr>
              <a:t>[0]</a:t>
            </a:r>
            <a:r>
              <a:rPr lang="en-US" sz="1800">
                <a:latin typeface="Wingdings" panose="05000000000000000000" charset="0"/>
              </a:rPr>
              <a:t>ß</a:t>
            </a:r>
            <a:r>
              <a:rPr lang="en-US" sz="1800">
                <a:latin typeface="Times New Roman" panose="02020603050405020304" charset="0"/>
              </a:rPr>
              <a:t>P[i]   Free P</a:t>
            </a:r>
            <a:r>
              <a:rPr lang="en-US" sz="1800">
                <a:latin typeface="宋体" panose="02010600030101010101" pitchFamily="2" charset="-122"/>
              </a:rPr>
              <a:t>[</a:t>
            </a:r>
            <a:r>
              <a:rPr lang="en-US" sz="1800">
                <a:latin typeface="Times New Roman" panose="02020603050405020304" charset="0"/>
              </a:rPr>
              <a:t>i]   For j</a:t>
            </a:r>
            <a:r>
              <a:rPr lang="en-US" sz="1800">
                <a:latin typeface="Wingdings" panose="05000000000000000000" charset="0"/>
              </a:rPr>
              <a:t>ß</a:t>
            </a:r>
            <a:r>
              <a:rPr lang="en-US" sz="1800">
                <a:latin typeface="Times New Roman" panose="02020603050405020304" charset="0"/>
              </a:rPr>
              <a:t>i to m   P</a:t>
            </a:r>
            <a:r>
              <a:rPr lang="en-US" sz="1800">
                <a:latin typeface="宋体" panose="02010600030101010101" pitchFamily="2" charset="-122"/>
              </a:rPr>
              <a:t>[</a:t>
            </a:r>
            <a:r>
              <a:rPr lang="en-US" sz="1800">
                <a:latin typeface="Times New Roman" panose="02020603050405020304" charset="0"/>
              </a:rPr>
              <a:t>j]</a:t>
            </a:r>
            <a:r>
              <a:rPr lang="en-US" sz="1800">
                <a:latin typeface="Wingdings" panose="05000000000000000000" charset="0"/>
              </a:rPr>
              <a:t>ß</a:t>
            </a:r>
            <a:r>
              <a:rPr lang="en-US" sz="1800">
                <a:latin typeface="Times New Roman" panose="02020603050405020304" charset="0"/>
              </a:rPr>
              <a:t>P[j+1]</a:t>
            </a:r>
            <a:r>
              <a:rPr lang="en-US" sz="1800">
                <a:latin typeface="宋体" panose="02010600030101010101" pitchFamily="2" charset="-122"/>
              </a:rPr>
              <a:t> </a:t>
            </a:r>
            <a:r>
              <a:rPr lang="en-US" sz="1800">
                <a:latin typeface="Times New Roman" panose="02020603050405020304" charset="0"/>
              </a:rPr>
              <a:t>  </a:t>
            </a:r>
            <a:r>
              <a:rPr lang="zh-CN" sz="1800">
                <a:ea typeface="宋体" panose="02010600030101010101" pitchFamily="2" charset="-122"/>
              </a:rPr>
              <a:t>并且在帖子的标题前面加上</a:t>
            </a:r>
            <a:r>
              <a:rPr lang="en-US" sz="1800">
                <a:latin typeface="宋体" panose="02010600030101010101" pitchFamily="2" charset="-122"/>
              </a:rPr>
              <a:t>[</a:t>
            </a:r>
            <a:r>
              <a:rPr lang="zh-CN" sz="1800">
                <a:ea typeface="宋体" panose="02010600030101010101" pitchFamily="2" charset="-122"/>
              </a:rPr>
              <a:t>精</a:t>
            </a:r>
            <a:r>
              <a:rPr lang="en-US" sz="1800">
                <a:latin typeface="Times New Roman" panose="02020603050405020304" charset="0"/>
              </a:rPr>
              <a:t>]</a:t>
            </a:r>
            <a:r>
              <a:rPr lang="zh-CN" sz="1800">
                <a:ea typeface="宋体" panose="02010600030101010101" pitchFamily="2" charset="-122"/>
              </a:rPr>
              <a:t>的字样</a:t>
            </a:r>
            <a:r>
              <a:rPr lang="en-US" sz="1800">
                <a:latin typeface="宋体" panose="02010600030101010101" pitchFamily="2" charset="-122"/>
              </a:rPr>
              <a:t>END</a:t>
            </a:r>
            <a:endParaRPr lang="zh-CN" altLang="en-US" sz="1800"/>
          </a:p>
        </p:txBody>
      </p:sp>
    </p:spTree>
    <p:custDataLst>
      <p:tags r:id="rId2"/>
    </p:custData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 name="矩形 8"/>
          <p:cNvSpPr/>
          <p:nvPr>
            <p:custDataLst>
              <p:tags r:id="rId1"/>
            </p:custDataLst>
          </p:nvPr>
        </p:nvSpPr>
        <p:spPr>
          <a:xfrm>
            <a:off x="781772" y="1607557"/>
            <a:ext cx="1626534" cy="1773578"/>
          </a:xfrm>
          <a:prstGeom prst="rect">
            <a:avLst/>
          </a:prstGeom>
          <a:solidFill>
            <a:srgbClr val="000000">
              <a:lumMod val="75000"/>
              <a:lumOff val="25000"/>
            </a:srgbClr>
          </a:solidFill>
          <a:ln>
            <a:noFill/>
          </a:ln>
        </p:spPr>
        <p:style>
          <a:lnRef idx="2">
            <a:srgbClr val="1E6BC5">
              <a:shade val="50000"/>
            </a:srgbClr>
          </a:lnRef>
          <a:fillRef idx="1">
            <a:srgbClr val="1E6BC5"/>
          </a:fillRef>
          <a:effectRef idx="0">
            <a:srgbClr val="1E6BC5"/>
          </a:effectRef>
          <a:fontRef idx="minor">
            <a:srgbClr val="FFFFFF"/>
          </a:fontRef>
        </p:style>
        <p:txBody>
          <a:bodyPr rtlCol="0" anchor="ctr"/>
          <a:p>
            <a:pPr algn="ctr"/>
            <a:endParaRPr kumimoji="1" lang="zh-CN" altLang="en-US" sz="1200" b="1" dirty="0">
              <a:solidFill>
                <a:srgbClr val="FFFFFF"/>
              </a:solidFill>
              <a:latin typeface="微软雅黑" panose="020B0503020204020204" charset="-122"/>
            </a:endParaRPr>
          </a:p>
        </p:txBody>
      </p:sp>
      <p:sp>
        <p:nvSpPr>
          <p:cNvPr id="17" name="任意多边形: 形状 16"/>
          <p:cNvSpPr/>
          <p:nvPr>
            <p:custDataLst>
              <p:tags r:id="rId2"/>
            </p:custDataLst>
          </p:nvPr>
        </p:nvSpPr>
        <p:spPr>
          <a:xfrm>
            <a:off x="1484833" y="1960190"/>
            <a:ext cx="7326353" cy="3790949"/>
          </a:xfrm>
          <a:custGeom>
            <a:avLst/>
            <a:gdLst>
              <a:gd name="connsiteX0" fmla="*/ 9384198 w 9768470"/>
              <a:gd name="connsiteY0" fmla="*/ 0 h 5054599"/>
              <a:gd name="connsiteX1" fmla="*/ 9768470 w 9768470"/>
              <a:gd name="connsiteY1" fmla="*/ 0 h 5054599"/>
              <a:gd name="connsiteX2" fmla="*/ 9768470 w 9768470"/>
              <a:gd name="connsiteY2" fmla="*/ 5054599 h 5054599"/>
              <a:gd name="connsiteX3" fmla="*/ 0 w 9768470"/>
              <a:gd name="connsiteY3" fmla="*/ 5054599 h 5054599"/>
              <a:gd name="connsiteX4" fmla="*/ 0 w 9768470"/>
              <a:gd name="connsiteY4" fmla="*/ 4695371 h 5054599"/>
              <a:gd name="connsiteX5" fmla="*/ 9384198 w 9768470"/>
              <a:gd name="connsiteY5" fmla="*/ 4695371 h 5054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68470" h="5054599">
                <a:moveTo>
                  <a:pt x="9384198" y="0"/>
                </a:moveTo>
                <a:lnTo>
                  <a:pt x="9768470" y="0"/>
                </a:lnTo>
                <a:lnTo>
                  <a:pt x="9768470" y="5054599"/>
                </a:lnTo>
                <a:lnTo>
                  <a:pt x="0" y="5054599"/>
                </a:lnTo>
                <a:lnTo>
                  <a:pt x="0" y="4695371"/>
                </a:lnTo>
                <a:lnTo>
                  <a:pt x="9384198" y="4695371"/>
                </a:lnTo>
                <a:close/>
              </a:path>
            </a:pathLst>
          </a:custGeom>
          <a:pattFill prst="wdDnDiag">
            <a:fgClr>
              <a:srgbClr val="000000">
                <a:lumMod val="75000"/>
                <a:lumOff val="25000"/>
              </a:srgbClr>
            </a:fgClr>
            <a:bgClr>
              <a:srgbClr val="000000">
                <a:lumMod val="85000"/>
                <a:lumOff val="15000"/>
              </a:srgbClr>
            </a:bgClr>
          </a:pattFill>
          <a:ln w="50800">
            <a:noFill/>
          </a:ln>
        </p:spPr>
        <p:style>
          <a:lnRef idx="2">
            <a:srgbClr val="1E6BC5">
              <a:shade val="50000"/>
            </a:srgbClr>
          </a:lnRef>
          <a:fillRef idx="1">
            <a:srgbClr val="1E6BC5"/>
          </a:fillRef>
          <a:effectRef idx="0">
            <a:srgbClr val="1E6BC5"/>
          </a:effectRef>
          <a:fontRef idx="minor">
            <a:srgbClr val="FFFFFF"/>
          </a:fontRef>
        </p:style>
        <p:txBody>
          <a:bodyPr rtlCol="0" anchor="ctr"/>
          <a:p>
            <a:pPr algn="ctr"/>
            <a:endParaRPr kumimoji="1" lang="zh-CN" altLang="en-US" sz="1200" b="1">
              <a:solidFill>
                <a:srgbClr val="FFFFFF"/>
              </a:solidFill>
              <a:latin typeface="微软雅黑" panose="020B0503020204020204" charset="-122"/>
            </a:endParaRPr>
          </a:p>
        </p:txBody>
      </p:sp>
      <p:sp>
        <p:nvSpPr>
          <p:cNvPr id="19" name="任意多边形: 形状 18"/>
          <p:cNvSpPr/>
          <p:nvPr>
            <p:custDataLst>
              <p:tags r:id="rId3"/>
            </p:custDataLst>
          </p:nvPr>
        </p:nvSpPr>
        <p:spPr>
          <a:xfrm>
            <a:off x="400685" y="1129665"/>
            <a:ext cx="8143875" cy="4364355"/>
          </a:xfrm>
          <a:custGeom>
            <a:avLst/>
            <a:gdLst>
              <a:gd name="connsiteX0" fmla="*/ 2083154 w 9536598"/>
              <a:gd name="connsiteY0" fmla="*/ 0 h 4847771"/>
              <a:gd name="connsiteX1" fmla="*/ 9536598 w 9536598"/>
              <a:gd name="connsiteY1" fmla="*/ 0 h 4847771"/>
              <a:gd name="connsiteX2" fmla="*/ 9536598 w 9536598"/>
              <a:gd name="connsiteY2" fmla="*/ 4847771 h 4847771"/>
              <a:gd name="connsiteX3" fmla="*/ 0 w 9536598"/>
              <a:gd name="connsiteY3" fmla="*/ 4847771 h 4847771"/>
              <a:gd name="connsiteX4" fmla="*/ 0 w 9536598"/>
              <a:gd name="connsiteY4" fmla="*/ 2083154 h 4847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36598" h="4847771">
                <a:moveTo>
                  <a:pt x="2083154" y="0"/>
                </a:moveTo>
                <a:lnTo>
                  <a:pt x="9536598" y="0"/>
                </a:lnTo>
                <a:lnTo>
                  <a:pt x="9536598" y="4847771"/>
                </a:lnTo>
                <a:lnTo>
                  <a:pt x="0" y="4847771"/>
                </a:lnTo>
                <a:lnTo>
                  <a:pt x="0" y="2083154"/>
                </a:lnTo>
                <a:close/>
              </a:path>
            </a:pathLst>
          </a:custGeom>
          <a:solidFill>
            <a:srgbClr val="FFFFFF"/>
          </a:solidFill>
          <a:ln w="50800">
            <a:solidFill>
              <a:srgbClr val="000000"/>
            </a:solidFill>
          </a:ln>
        </p:spPr>
        <p:style>
          <a:lnRef idx="2">
            <a:srgbClr val="1E6BC5">
              <a:shade val="50000"/>
            </a:srgbClr>
          </a:lnRef>
          <a:fillRef idx="1">
            <a:srgbClr val="1E6BC5"/>
          </a:fillRef>
          <a:effectRef idx="0">
            <a:srgbClr val="1E6BC5"/>
          </a:effectRef>
          <a:fontRef idx="minor">
            <a:srgbClr val="FFFFFF"/>
          </a:fontRef>
        </p:style>
        <p:txBody>
          <a:bodyPr rtlCol="0" anchor="ctr"/>
          <a:p>
            <a:pPr algn="ctr"/>
            <a:endParaRPr kumimoji="1" lang="zh-CN" altLang="en-US" sz="1200" b="1">
              <a:solidFill>
                <a:srgbClr val="FFFFFF"/>
              </a:solidFill>
              <a:latin typeface="微软雅黑" panose="020B0503020204020204" charset="-122"/>
            </a:endParaRPr>
          </a:p>
        </p:txBody>
      </p:sp>
      <p:sp>
        <p:nvSpPr>
          <p:cNvPr id="5" name="文本框 4"/>
          <p:cNvSpPr txBox="1"/>
          <p:nvPr>
            <p:custDataLst>
              <p:tags r:id="rId4"/>
            </p:custDataLst>
          </p:nvPr>
        </p:nvSpPr>
        <p:spPr>
          <a:xfrm>
            <a:off x="2078355" y="1235075"/>
            <a:ext cx="6139180" cy="4387850"/>
          </a:xfrm>
          <a:prstGeom prst="rect">
            <a:avLst/>
          </a:prstGeom>
          <a:noFill/>
        </p:spPr>
        <p:txBody>
          <a:bodyPr wrap="square" lIns="76200" tIns="0" rIns="61912" bIns="0" rtlCol="0">
            <a:noAutofit/>
          </a:bodyPr>
          <a:lstStyle>
            <a:defPPr>
              <a:defRPr lang="zh-CN"/>
            </a:defPPr>
            <a:lvl1pPr fontAlgn="auto">
              <a:lnSpc>
                <a:spcPct val="130000"/>
              </a:lnSpc>
              <a:spcAft>
                <a:spcPts val="1000"/>
              </a:spcAft>
              <a:defRPr sz="1600" spc="150"/>
            </a:lvl1pPr>
          </a:lstStyle>
          <a:p>
            <a:pPr fontAlgn="ctr">
              <a:spcBef>
                <a:spcPts val="1000"/>
              </a:spcBef>
              <a:spcAft>
                <a:spcPts val="0"/>
              </a:spcAft>
              <a:buSzPct val="130000"/>
              <a:buFont typeface="WPS-Numbers" pitchFamily="2" charset="0"/>
            </a:pPr>
            <a:r>
              <a:rPr sz="1200" dirty="0">
                <a:solidFill>
                  <a:srgbClr val="000000">
                    <a:lumMod val="75000"/>
                    <a:lumOff val="25000"/>
                  </a:srgbClr>
                </a:solidFill>
                <a:uFillTx/>
                <a:latin typeface="Arial" panose="020B0604020202020204" pitchFamily="34" charset="0"/>
                <a:ea typeface="微软雅黑" panose="020B0503020204020204" charset="-122"/>
              </a:rPr>
              <a:t>该网站由多个功能模块组成，一般情况下用户对于整个模块除了 操作方便，简单等视觉要求以及正常的功能要求以外，不太会过度的提出整个系统的特殊需求。</a:t>
            </a:r>
            <a:endParaRPr sz="1200" dirty="0">
              <a:solidFill>
                <a:srgbClr val="000000">
                  <a:lumMod val="75000"/>
                  <a:lumOff val="25000"/>
                </a:srgbClr>
              </a:solidFill>
              <a:uFillTx/>
              <a:latin typeface="Arial" panose="020B0604020202020204" pitchFamily="34" charset="0"/>
              <a:ea typeface="微软雅黑" panose="020B0503020204020204" charset="-122"/>
            </a:endParaRPr>
          </a:p>
          <a:p>
            <a:pPr fontAlgn="ctr">
              <a:spcBef>
                <a:spcPts val="1000"/>
              </a:spcBef>
              <a:spcAft>
                <a:spcPts val="0"/>
              </a:spcAft>
              <a:buSzPct val="130000"/>
              <a:buFont typeface="WPS-Numbers" pitchFamily="2" charset="0"/>
            </a:pPr>
            <a:r>
              <a:rPr sz="1200" dirty="0">
                <a:solidFill>
                  <a:srgbClr val="000000">
                    <a:lumMod val="75000"/>
                    <a:lumOff val="25000"/>
                  </a:srgbClr>
                </a:solidFill>
                <a:uFillTx/>
                <a:latin typeface="Arial" panose="020B0604020202020204" pitchFamily="34" charset="0"/>
                <a:ea typeface="微软雅黑" panose="020B0503020204020204" charset="-122"/>
              </a:rPr>
              <a:t>该网站除了主体的各个视屏文章部分，还由网站查询功能、公告信息功能、视频分类功能、热门推荐功能、发表评论点赞功能组成完整的一体。各功能模块间既有独立，也有关联性，在网站设计时，更多的需要参照各功能模块的需求，以及找到各功能模块之间的关联。</a:t>
            </a:r>
            <a:endParaRPr sz="1200" dirty="0">
              <a:solidFill>
                <a:srgbClr val="000000">
                  <a:lumMod val="75000"/>
                  <a:lumOff val="25000"/>
                </a:srgbClr>
              </a:solidFill>
              <a:uFillTx/>
              <a:latin typeface="Arial" panose="020B0604020202020204" pitchFamily="34" charset="0"/>
              <a:ea typeface="微软雅黑" panose="020B0503020204020204" charset="-122"/>
            </a:endParaRPr>
          </a:p>
          <a:p>
            <a:pPr fontAlgn="ctr">
              <a:spcBef>
                <a:spcPts val="1000"/>
              </a:spcBef>
              <a:spcAft>
                <a:spcPts val="0"/>
              </a:spcAft>
              <a:buSzPct val="130000"/>
              <a:buFont typeface="WPS-Numbers" pitchFamily="2" charset="0"/>
            </a:pPr>
            <a:r>
              <a:rPr sz="1200" dirty="0">
                <a:solidFill>
                  <a:srgbClr val="000000">
                    <a:lumMod val="75000"/>
                    <a:lumOff val="25000"/>
                  </a:srgbClr>
                </a:solidFill>
                <a:uFillTx/>
                <a:latin typeface="Arial" panose="020B0604020202020204" pitchFamily="34" charset="0"/>
                <a:ea typeface="微软雅黑" panose="020B0503020204020204" charset="-122"/>
              </a:rPr>
              <a:t>1.网站查询功能</a:t>
            </a:r>
            <a:endParaRPr sz="1200" dirty="0">
              <a:solidFill>
                <a:srgbClr val="000000">
                  <a:lumMod val="75000"/>
                  <a:lumOff val="25000"/>
                </a:srgbClr>
              </a:solidFill>
              <a:uFillTx/>
              <a:latin typeface="Arial" panose="020B0604020202020204" pitchFamily="34" charset="0"/>
              <a:ea typeface="微软雅黑" panose="020B0503020204020204" charset="-122"/>
            </a:endParaRPr>
          </a:p>
          <a:p>
            <a:pPr fontAlgn="ctr">
              <a:spcBef>
                <a:spcPts val="1000"/>
              </a:spcBef>
              <a:spcAft>
                <a:spcPts val="0"/>
              </a:spcAft>
              <a:buSzPct val="130000"/>
              <a:buFont typeface="WPS-Numbers" pitchFamily="2" charset="0"/>
            </a:pPr>
            <a:r>
              <a:rPr sz="1200" dirty="0">
                <a:solidFill>
                  <a:srgbClr val="000000">
                    <a:lumMod val="75000"/>
                    <a:lumOff val="25000"/>
                  </a:srgbClr>
                </a:solidFill>
                <a:uFillTx/>
                <a:latin typeface="Arial" panose="020B0604020202020204" pitchFamily="34" charset="0"/>
                <a:ea typeface="微软雅黑" panose="020B0503020204020204" charset="-122"/>
              </a:rPr>
              <a:t>2.网站公告信息功能</a:t>
            </a:r>
            <a:endParaRPr sz="1200" dirty="0">
              <a:solidFill>
                <a:srgbClr val="000000">
                  <a:lumMod val="75000"/>
                  <a:lumOff val="25000"/>
                </a:srgbClr>
              </a:solidFill>
              <a:uFillTx/>
              <a:latin typeface="Arial" panose="020B0604020202020204" pitchFamily="34" charset="0"/>
              <a:ea typeface="微软雅黑" panose="020B0503020204020204" charset="-122"/>
            </a:endParaRPr>
          </a:p>
          <a:p>
            <a:pPr fontAlgn="ctr">
              <a:spcBef>
                <a:spcPts val="1000"/>
              </a:spcBef>
              <a:spcAft>
                <a:spcPts val="0"/>
              </a:spcAft>
              <a:buSzPct val="130000"/>
              <a:buFont typeface="WPS-Numbers" pitchFamily="2" charset="0"/>
            </a:pPr>
            <a:r>
              <a:rPr sz="1200" dirty="0">
                <a:solidFill>
                  <a:srgbClr val="000000">
                    <a:lumMod val="75000"/>
                    <a:lumOff val="25000"/>
                  </a:srgbClr>
                </a:solidFill>
                <a:uFillTx/>
                <a:latin typeface="Arial" panose="020B0604020202020204" pitchFamily="34" charset="0"/>
                <a:ea typeface="微软雅黑" panose="020B0503020204020204" charset="-122"/>
              </a:rPr>
              <a:t>3.网站用户管理功能</a:t>
            </a:r>
            <a:endParaRPr sz="1200" dirty="0">
              <a:solidFill>
                <a:srgbClr val="000000">
                  <a:lumMod val="75000"/>
                  <a:lumOff val="25000"/>
                </a:srgbClr>
              </a:solidFill>
              <a:uFillTx/>
              <a:latin typeface="Arial" panose="020B0604020202020204" pitchFamily="34" charset="0"/>
              <a:ea typeface="微软雅黑" panose="020B0503020204020204" charset="-122"/>
            </a:endParaRPr>
          </a:p>
          <a:p>
            <a:pPr fontAlgn="ctr">
              <a:spcBef>
                <a:spcPts val="1000"/>
              </a:spcBef>
              <a:spcAft>
                <a:spcPts val="0"/>
              </a:spcAft>
              <a:buSzPct val="130000"/>
              <a:buFont typeface="WPS-Numbers" pitchFamily="2" charset="0"/>
            </a:pPr>
            <a:r>
              <a:rPr sz="1200" dirty="0">
                <a:solidFill>
                  <a:srgbClr val="000000">
                    <a:lumMod val="75000"/>
                    <a:lumOff val="25000"/>
                  </a:srgbClr>
                </a:solidFill>
                <a:uFillTx/>
                <a:latin typeface="Arial" panose="020B0604020202020204" pitchFamily="34" charset="0"/>
                <a:ea typeface="微软雅黑" panose="020B0503020204020204" charset="-122"/>
              </a:rPr>
              <a:t>4.网站热门推荐功能</a:t>
            </a:r>
            <a:endParaRPr sz="1200" dirty="0">
              <a:solidFill>
                <a:srgbClr val="000000">
                  <a:lumMod val="75000"/>
                  <a:lumOff val="25000"/>
                </a:srgbClr>
              </a:solidFill>
              <a:uFillTx/>
              <a:latin typeface="Arial" panose="020B0604020202020204" pitchFamily="34" charset="0"/>
              <a:ea typeface="微软雅黑" panose="020B0503020204020204" charset="-122"/>
            </a:endParaRPr>
          </a:p>
          <a:p>
            <a:pPr fontAlgn="ctr">
              <a:spcBef>
                <a:spcPts val="1000"/>
              </a:spcBef>
              <a:spcAft>
                <a:spcPts val="0"/>
              </a:spcAft>
              <a:buSzPct val="130000"/>
              <a:buFont typeface="WPS-Numbers" pitchFamily="2" charset="0"/>
            </a:pPr>
            <a:r>
              <a:rPr sz="1200" dirty="0">
                <a:solidFill>
                  <a:srgbClr val="000000">
                    <a:lumMod val="75000"/>
                    <a:lumOff val="25000"/>
                  </a:srgbClr>
                </a:solidFill>
                <a:uFillTx/>
                <a:latin typeface="Arial" panose="020B0604020202020204" pitchFamily="34" charset="0"/>
                <a:ea typeface="微软雅黑" panose="020B0503020204020204" charset="-122"/>
              </a:rPr>
              <a:t>5.网站发帖回帖，置顶，加精等基础论坛功能</a:t>
            </a:r>
            <a:endParaRPr sz="1200" dirty="0">
              <a:solidFill>
                <a:srgbClr val="000000">
                  <a:lumMod val="75000"/>
                  <a:lumOff val="25000"/>
                </a:srgbClr>
              </a:solidFill>
              <a:uFillTx/>
              <a:latin typeface="Arial" panose="020B0604020202020204" pitchFamily="34" charset="0"/>
              <a:ea typeface="微软雅黑" panose="020B0503020204020204" charset="-122"/>
            </a:endParaRPr>
          </a:p>
        </p:txBody>
      </p:sp>
      <p:sp>
        <p:nvSpPr>
          <p:cNvPr id="6" name="文本框 5"/>
          <p:cNvSpPr txBox="1"/>
          <p:nvPr>
            <p:custDataLst>
              <p:tags r:id="rId5"/>
            </p:custDataLst>
          </p:nvPr>
        </p:nvSpPr>
        <p:spPr>
          <a:xfrm>
            <a:off x="1705244" y="452821"/>
            <a:ext cx="2724150" cy="468630"/>
          </a:xfrm>
          <a:prstGeom prst="rect">
            <a:avLst/>
          </a:prstGeom>
          <a:noFill/>
        </p:spPr>
        <p:txBody>
          <a:bodyPr wrap="none" lIns="76200" tIns="28575" rIns="47625" bIns="28575" rtlCol="0">
            <a:noAutofit/>
          </a:bodyPr>
          <a:lstStyle/>
          <a:p>
            <a:pPr algn="l"/>
            <a:r>
              <a:rPr lang="zh-CN" altLang="zh-CN" sz="2700" b="1" spc="300" dirty="0">
                <a:solidFill>
                  <a:srgbClr val="000000">
                    <a:lumMod val="75000"/>
                    <a:lumOff val="25000"/>
                  </a:srgbClr>
                </a:solidFill>
                <a:uFillTx/>
                <a:latin typeface="Arial" panose="020B0604020202020204" pitchFamily="34" charset="0"/>
                <a:ea typeface="微软雅黑" panose="020B0503020204020204" charset="-122"/>
              </a:rPr>
              <a:t>功能</a:t>
            </a:r>
            <a:endParaRPr lang="zh-CN" altLang="zh-CN" sz="2700" b="1" spc="300" dirty="0">
              <a:solidFill>
                <a:srgbClr val="000000">
                  <a:lumMod val="75000"/>
                  <a:lumOff val="25000"/>
                </a:srgbClr>
              </a:solidFill>
              <a:uFillTx/>
              <a:latin typeface="Arial" panose="020B0604020202020204" pitchFamily="34" charset="0"/>
              <a:ea typeface="微软雅黑" panose="020B0503020204020204" charset="-122"/>
            </a:endParaRPr>
          </a:p>
        </p:txBody>
      </p:sp>
    </p:spTree>
    <p:custDataLst>
      <p:tags r:id="rId6"/>
    </p:custData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文本框 5"/>
          <p:cNvSpPr txBox="1"/>
          <p:nvPr>
            <p:custDataLst>
              <p:tags r:id="rId1"/>
            </p:custDataLst>
          </p:nvPr>
        </p:nvSpPr>
        <p:spPr>
          <a:xfrm>
            <a:off x="964199" y="398211"/>
            <a:ext cx="2724150" cy="468630"/>
          </a:xfrm>
          <a:prstGeom prst="rect">
            <a:avLst/>
          </a:prstGeom>
          <a:noFill/>
        </p:spPr>
        <p:txBody>
          <a:bodyPr wrap="none" lIns="76200" tIns="28575" rIns="47625" bIns="28575" rtlCol="0">
            <a:noAutofit/>
          </a:bodyPr>
          <a:lstStyle/>
          <a:p>
            <a:pPr algn="l"/>
            <a:r>
              <a:rPr lang="zh-CN" altLang="zh-CN" sz="2700" b="1" spc="300" dirty="0">
                <a:solidFill>
                  <a:srgbClr val="000000">
                    <a:lumMod val="75000"/>
                    <a:lumOff val="25000"/>
                  </a:srgbClr>
                </a:solidFill>
                <a:uFillTx/>
                <a:latin typeface="Arial" panose="020B0604020202020204" pitchFamily="34" charset="0"/>
                <a:ea typeface="微软雅黑" panose="020B0503020204020204" charset="-122"/>
              </a:rPr>
              <a:t>性能</a:t>
            </a:r>
            <a:endParaRPr lang="zh-CN" altLang="zh-CN" sz="2700" b="1" spc="300" dirty="0">
              <a:solidFill>
                <a:srgbClr val="000000">
                  <a:lumMod val="75000"/>
                  <a:lumOff val="25000"/>
                </a:srgbClr>
              </a:solidFill>
              <a:uFillTx/>
              <a:latin typeface="Arial" panose="020B0604020202020204" pitchFamily="34" charset="0"/>
              <a:ea typeface="微软雅黑" panose="020B0503020204020204" charset="-122"/>
            </a:endParaRPr>
          </a:p>
        </p:txBody>
      </p:sp>
      <p:sp>
        <p:nvSpPr>
          <p:cNvPr id="2" name="文本框 1"/>
          <p:cNvSpPr txBox="1"/>
          <p:nvPr/>
        </p:nvSpPr>
        <p:spPr>
          <a:xfrm>
            <a:off x="819785" y="1432560"/>
            <a:ext cx="6602095" cy="4061460"/>
          </a:xfrm>
          <a:prstGeom prst="rect">
            <a:avLst/>
          </a:prstGeom>
          <a:noFill/>
        </p:spPr>
        <p:txBody>
          <a:bodyPr wrap="square" rtlCol="0">
            <a:spAutoFit/>
          </a:bodyPr>
          <a:p>
            <a:pPr algn="l"/>
            <a:r>
              <a:rPr lang="zh-CN" altLang="zh-CN" sz="2400" b="1" spc="300" dirty="0">
                <a:solidFill>
                  <a:srgbClr val="000000">
                    <a:lumMod val="75000"/>
                    <a:lumOff val="25000"/>
                  </a:srgbClr>
                </a:solidFill>
                <a:uFillTx/>
                <a:ea typeface="微软雅黑" panose="020B0503020204020204" charset="-122"/>
              </a:rPr>
              <a:t>精度：</a:t>
            </a:r>
            <a:endParaRPr lang="zh-CN" altLang="en-US" sz="2000" spc="150" dirty="0">
              <a:solidFill>
                <a:srgbClr val="000000">
                  <a:lumMod val="75000"/>
                  <a:lumOff val="25000"/>
                </a:srgbClr>
              </a:solidFill>
              <a:uFillTx/>
              <a:ea typeface="微软雅黑" panose="020B0503020204020204" charset="-122"/>
            </a:endParaRPr>
          </a:p>
          <a:p>
            <a:pPr algn="l"/>
            <a:r>
              <a:rPr lang="zh-CN" altLang="en-US" sz="1400" spc="150" dirty="0">
                <a:solidFill>
                  <a:srgbClr val="000000">
                    <a:lumMod val="75000"/>
                    <a:lumOff val="25000"/>
                  </a:srgbClr>
                </a:solidFill>
                <a:uFillTx/>
                <a:ea typeface="微软雅黑" panose="020B0503020204020204" charset="-122"/>
              </a:rPr>
              <a:t>该网页同一般网页一样，仅只要鼠标点击，以及键盘普通输入文本</a:t>
            </a:r>
            <a:endParaRPr lang="zh-CN" altLang="en-US" sz="1200" spc="150" dirty="0">
              <a:solidFill>
                <a:srgbClr val="000000">
                  <a:lumMod val="75000"/>
                  <a:lumOff val="25000"/>
                </a:srgbClr>
              </a:solidFill>
              <a:uFillTx/>
              <a:ea typeface="微软雅黑" panose="020B0503020204020204" charset="-122"/>
            </a:endParaRPr>
          </a:p>
          <a:p>
            <a:pPr algn="l"/>
            <a:endParaRPr lang="zh-CN" altLang="en-US" sz="1200" spc="150" dirty="0">
              <a:solidFill>
                <a:srgbClr val="000000">
                  <a:lumMod val="75000"/>
                  <a:lumOff val="25000"/>
                </a:srgbClr>
              </a:solidFill>
              <a:uFillTx/>
              <a:ea typeface="微软雅黑" panose="020B0503020204020204" charset="-122"/>
            </a:endParaRPr>
          </a:p>
          <a:p>
            <a:pPr algn="l"/>
            <a:endParaRPr lang="zh-CN" altLang="en-US" sz="1200" spc="150" dirty="0">
              <a:solidFill>
                <a:srgbClr val="000000">
                  <a:lumMod val="75000"/>
                  <a:lumOff val="25000"/>
                </a:srgbClr>
              </a:solidFill>
              <a:uFillTx/>
              <a:ea typeface="微软雅黑" panose="020B0503020204020204" charset="-122"/>
            </a:endParaRPr>
          </a:p>
          <a:p>
            <a:pPr algn="l"/>
            <a:r>
              <a:rPr lang="zh-CN" altLang="zh-CN" sz="2400" b="1" spc="300" dirty="0">
                <a:solidFill>
                  <a:srgbClr val="000000">
                    <a:lumMod val="75000"/>
                    <a:lumOff val="25000"/>
                  </a:srgbClr>
                </a:solidFill>
                <a:uFillTx/>
                <a:ea typeface="微软雅黑" panose="020B0503020204020204" charset="-122"/>
              </a:rPr>
              <a:t>时间特性要求：</a:t>
            </a:r>
            <a:endParaRPr lang="zh-CN" altLang="en-US" sz="2000" spc="150" dirty="0">
              <a:solidFill>
                <a:srgbClr val="000000">
                  <a:lumMod val="75000"/>
                  <a:lumOff val="25000"/>
                </a:srgbClr>
              </a:solidFill>
              <a:uFillTx/>
              <a:ea typeface="微软雅黑" panose="020B0503020204020204" charset="-122"/>
            </a:endParaRPr>
          </a:p>
          <a:p>
            <a:pPr algn="l"/>
            <a:r>
              <a:rPr lang="zh-CN" altLang="en-US" sz="1400" spc="150" dirty="0">
                <a:solidFill>
                  <a:srgbClr val="000000">
                    <a:lumMod val="75000"/>
                    <a:lumOff val="25000"/>
                  </a:srgbClr>
                </a:solidFill>
                <a:uFillTx/>
                <a:ea typeface="微软雅黑" panose="020B0503020204020204" charset="-122"/>
              </a:rPr>
              <a:t>在网络速度正常的情况下，2秒左右就能完成对链接的点击并且反馈。</a:t>
            </a:r>
            <a:endParaRPr lang="zh-CN" altLang="en-US" sz="1200" spc="150" dirty="0">
              <a:solidFill>
                <a:srgbClr val="000000">
                  <a:lumMod val="75000"/>
                  <a:lumOff val="25000"/>
                </a:srgbClr>
              </a:solidFill>
              <a:uFillTx/>
              <a:ea typeface="微软雅黑" panose="020B0503020204020204" charset="-122"/>
            </a:endParaRPr>
          </a:p>
          <a:p>
            <a:pPr algn="l"/>
            <a:endParaRPr lang="zh-CN" altLang="en-US" sz="1200" spc="150" dirty="0">
              <a:solidFill>
                <a:srgbClr val="000000">
                  <a:lumMod val="75000"/>
                  <a:lumOff val="25000"/>
                </a:srgbClr>
              </a:solidFill>
              <a:uFillTx/>
              <a:ea typeface="微软雅黑" panose="020B0503020204020204" charset="-122"/>
            </a:endParaRPr>
          </a:p>
          <a:p>
            <a:pPr algn="l"/>
            <a:endParaRPr lang="zh-CN" altLang="en-US" sz="1200" spc="150" dirty="0">
              <a:solidFill>
                <a:srgbClr val="000000">
                  <a:lumMod val="75000"/>
                  <a:lumOff val="25000"/>
                </a:srgbClr>
              </a:solidFill>
              <a:uFillTx/>
              <a:ea typeface="微软雅黑" panose="020B0503020204020204" charset="-122"/>
            </a:endParaRPr>
          </a:p>
          <a:p>
            <a:pPr algn="l"/>
            <a:endParaRPr lang="zh-CN" altLang="en-US" sz="1200" spc="150" dirty="0">
              <a:solidFill>
                <a:srgbClr val="000000">
                  <a:lumMod val="75000"/>
                  <a:lumOff val="25000"/>
                </a:srgbClr>
              </a:solidFill>
              <a:uFillTx/>
              <a:ea typeface="微软雅黑" panose="020B0503020204020204" charset="-122"/>
            </a:endParaRPr>
          </a:p>
          <a:p>
            <a:pPr algn="l"/>
            <a:r>
              <a:rPr lang="zh-CN" altLang="zh-CN" sz="2400" b="1" spc="300" dirty="0">
                <a:solidFill>
                  <a:srgbClr val="000000">
                    <a:lumMod val="75000"/>
                    <a:lumOff val="25000"/>
                  </a:srgbClr>
                </a:solidFill>
                <a:uFillTx/>
                <a:ea typeface="微软雅黑" panose="020B0503020204020204" charset="-122"/>
              </a:rPr>
              <a:t>灵活性：</a:t>
            </a:r>
            <a:endParaRPr lang="zh-CN" altLang="en-US" sz="2000" spc="150" dirty="0">
              <a:solidFill>
                <a:srgbClr val="000000">
                  <a:lumMod val="75000"/>
                  <a:lumOff val="25000"/>
                </a:srgbClr>
              </a:solidFill>
              <a:uFillTx/>
              <a:ea typeface="微软雅黑" panose="020B0503020204020204" charset="-122"/>
            </a:endParaRPr>
          </a:p>
          <a:p>
            <a:pPr algn="l"/>
            <a:r>
              <a:rPr lang="zh-CN" altLang="en-US" sz="1400" spc="150" dirty="0">
                <a:solidFill>
                  <a:srgbClr val="000000">
                    <a:lumMod val="75000"/>
                    <a:lumOff val="25000"/>
                  </a:srgbClr>
                </a:solidFill>
                <a:uFillTx/>
                <a:ea typeface="微软雅黑" panose="020B0503020204020204" charset="-122"/>
              </a:rPr>
              <a:t>1.查询部分，可以按照多个条件的单独或组合方式查询结果</a:t>
            </a:r>
            <a:endParaRPr lang="zh-CN" altLang="en-US" sz="1400" spc="150" dirty="0">
              <a:solidFill>
                <a:srgbClr val="000000">
                  <a:lumMod val="75000"/>
                  <a:lumOff val="25000"/>
                </a:srgbClr>
              </a:solidFill>
              <a:uFillTx/>
              <a:ea typeface="微软雅黑" panose="020B0503020204020204" charset="-122"/>
            </a:endParaRPr>
          </a:p>
          <a:p>
            <a:pPr algn="l"/>
            <a:r>
              <a:rPr lang="zh-CN" altLang="en-US" sz="1400" spc="150" dirty="0">
                <a:solidFill>
                  <a:srgbClr val="000000">
                    <a:lumMod val="75000"/>
                    <a:lumOff val="25000"/>
                  </a:srgbClr>
                </a:solidFill>
                <a:uFillTx/>
                <a:ea typeface="微软雅黑" panose="020B0503020204020204" charset="-122"/>
              </a:rPr>
              <a:t>2.分类功能也可以按照多个条件的单独或组合方式查找结果</a:t>
            </a:r>
            <a:endParaRPr lang="zh-CN" altLang="en-US" sz="1400" spc="150" dirty="0">
              <a:solidFill>
                <a:srgbClr val="000000">
                  <a:lumMod val="75000"/>
                  <a:lumOff val="25000"/>
                </a:srgbClr>
              </a:solidFill>
              <a:uFillTx/>
              <a:ea typeface="微软雅黑" panose="020B0503020204020204" charset="-122"/>
            </a:endParaRPr>
          </a:p>
          <a:p>
            <a:pPr algn="l"/>
            <a:r>
              <a:rPr lang="zh-CN" altLang="en-US" sz="1400" spc="150" dirty="0">
                <a:solidFill>
                  <a:srgbClr val="000000">
                    <a:lumMod val="75000"/>
                    <a:lumOff val="25000"/>
                  </a:srgbClr>
                </a:solidFill>
                <a:uFillTx/>
                <a:ea typeface="微软雅黑" panose="020B0503020204020204" charset="-122"/>
              </a:rPr>
              <a:t>3.考虑到视频的来源问题，我们还需要解决视频内容的更新需求问题</a:t>
            </a:r>
            <a:endParaRPr lang="zh-CN" altLang="en-US" sz="1400" spc="150" dirty="0">
              <a:solidFill>
                <a:srgbClr val="000000">
                  <a:lumMod val="75000"/>
                  <a:lumOff val="25000"/>
                </a:srgbClr>
              </a:solidFill>
              <a:uFillTx/>
              <a:ea typeface="微软雅黑" panose="020B0503020204020204" charset="-122"/>
            </a:endParaRPr>
          </a:p>
          <a:p>
            <a:pPr algn="l"/>
            <a:r>
              <a:rPr lang="zh-CN" altLang="en-US" sz="1400" spc="150" dirty="0">
                <a:solidFill>
                  <a:srgbClr val="000000">
                    <a:lumMod val="75000"/>
                    <a:lumOff val="25000"/>
                  </a:srgbClr>
                </a:solidFill>
                <a:uFillTx/>
                <a:ea typeface="微软雅黑" panose="020B0503020204020204" charset="-122"/>
              </a:rPr>
              <a:t>4.网站仅在Windows操作系统中运行，但是不能保证所有浏览器都能运行，需要考虑各种浏览器的兼容性</a:t>
            </a:r>
            <a:endParaRPr lang="zh-CN" altLang="en-US" sz="1400" spc="150" dirty="0">
              <a:solidFill>
                <a:srgbClr val="000000">
                  <a:lumMod val="75000"/>
                  <a:lumOff val="25000"/>
                </a:srgbClr>
              </a:solidFill>
              <a:uFillTx/>
              <a:ea typeface="微软雅黑" panose="020B0503020204020204" charset="-122"/>
            </a:endParaRPr>
          </a:p>
          <a:p>
            <a:pPr algn="l"/>
            <a:r>
              <a:rPr lang="zh-CN" altLang="en-US" sz="1400" spc="150" dirty="0">
                <a:solidFill>
                  <a:srgbClr val="000000">
                    <a:lumMod val="75000"/>
                    <a:lumOff val="25000"/>
                  </a:srgbClr>
                </a:solidFill>
                <a:uFillTx/>
                <a:ea typeface="微软雅黑" panose="020B0503020204020204" charset="-122"/>
              </a:rPr>
              <a:t>5.需要考虑各个功能模块相互之间的连接性</a:t>
            </a:r>
            <a:endParaRPr lang="zh-CN" altLang="en-US" sz="1400" spc="150" dirty="0">
              <a:solidFill>
                <a:srgbClr val="000000">
                  <a:lumMod val="75000"/>
                  <a:lumOff val="25000"/>
                </a:srgbClr>
              </a:solidFill>
              <a:uFillTx/>
              <a:ea typeface="微软雅黑" panose="020B0503020204020204" charset="-122"/>
            </a:endParaRPr>
          </a:p>
          <a:p>
            <a:pPr algn="l"/>
            <a:r>
              <a:rPr lang="zh-CN" altLang="en-US" sz="1400" spc="150" dirty="0">
                <a:solidFill>
                  <a:srgbClr val="000000">
                    <a:lumMod val="75000"/>
                    <a:lumOff val="25000"/>
                  </a:srgbClr>
                </a:solidFill>
                <a:uFillTx/>
                <a:ea typeface="微软雅黑" panose="020B0503020204020204" charset="-122"/>
              </a:rPr>
              <a:t>6.对于网页的不定期更新以及用户本身的需求，需要考虑升级的兼容性</a:t>
            </a:r>
            <a:endParaRPr lang="zh-CN" altLang="en-US" sz="1400" spc="150" dirty="0">
              <a:solidFill>
                <a:srgbClr val="000000">
                  <a:lumMod val="75000"/>
                  <a:lumOff val="25000"/>
                </a:srgbClr>
              </a:solidFill>
              <a:uFillTx/>
              <a:ea typeface="微软雅黑" panose="020B0503020204020204" charset="-122"/>
            </a:endParaRPr>
          </a:p>
        </p:txBody>
      </p:sp>
    </p:spTree>
    <p:custDataLst>
      <p:tags r:id="rId2"/>
    </p:custData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文本框 5"/>
          <p:cNvSpPr txBox="1"/>
          <p:nvPr>
            <p:custDataLst>
              <p:tags r:id="rId1"/>
            </p:custDataLst>
          </p:nvPr>
        </p:nvSpPr>
        <p:spPr>
          <a:xfrm>
            <a:off x="666384" y="344236"/>
            <a:ext cx="2724150" cy="468630"/>
          </a:xfrm>
          <a:prstGeom prst="rect">
            <a:avLst/>
          </a:prstGeom>
          <a:noFill/>
        </p:spPr>
        <p:txBody>
          <a:bodyPr wrap="none" lIns="76200" tIns="28575" rIns="47625" bIns="28575" rtlCol="0">
            <a:noAutofit/>
          </a:bodyPr>
          <a:lstStyle/>
          <a:p>
            <a:pPr algn="l"/>
            <a:r>
              <a:rPr lang="zh-CN" altLang="zh-CN" sz="2700" b="1" spc="300" dirty="0">
                <a:solidFill>
                  <a:srgbClr val="000000">
                    <a:lumMod val="75000"/>
                    <a:lumOff val="25000"/>
                  </a:srgbClr>
                </a:solidFill>
                <a:uFillTx/>
                <a:latin typeface="Arial" panose="020B0604020202020204" pitchFamily="34" charset="0"/>
                <a:ea typeface="微软雅黑" panose="020B0503020204020204" charset="-122"/>
              </a:rPr>
              <a:t>输入项</a:t>
            </a:r>
            <a:endParaRPr lang="zh-CN" altLang="zh-CN" sz="2700" b="1" spc="300" dirty="0">
              <a:solidFill>
                <a:srgbClr val="000000">
                  <a:lumMod val="75000"/>
                  <a:lumOff val="25000"/>
                </a:srgbClr>
              </a:solidFill>
              <a:uFillTx/>
              <a:latin typeface="Arial" panose="020B0604020202020204" pitchFamily="34" charset="0"/>
              <a:ea typeface="微软雅黑" panose="020B0503020204020204" charset="-122"/>
            </a:endParaRPr>
          </a:p>
        </p:txBody>
      </p:sp>
      <p:sp>
        <p:nvSpPr>
          <p:cNvPr id="2" name="文本框 1"/>
          <p:cNvSpPr txBox="1"/>
          <p:nvPr>
            <p:custDataLst>
              <p:tags r:id="rId2"/>
            </p:custDataLst>
          </p:nvPr>
        </p:nvSpPr>
        <p:spPr>
          <a:xfrm>
            <a:off x="666384" y="1926021"/>
            <a:ext cx="2724150" cy="468630"/>
          </a:xfrm>
          <a:prstGeom prst="rect">
            <a:avLst/>
          </a:prstGeom>
          <a:noFill/>
        </p:spPr>
        <p:txBody>
          <a:bodyPr wrap="none" lIns="76200" tIns="28575" rIns="47625" bIns="28575" rtlCol="0">
            <a:noAutofit/>
          </a:bodyPr>
          <a:p>
            <a:pPr algn="l"/>
            <a:r>
              <a:rPr lang="zh-CN" altLang="zh-CN" sz="2700" b="1" spc="300" dirty="0">
                <a:solidFill>
                  <a:srgbClr val="000000">
                    <a:lumMod val="75000"/>
                    <a:lumOff val="25000"/>
                  </a:srgbClr>
                </a:solidFill>
                <a:uFillTx/>
                <a:latin typeface="Arial" panose="020B0604020202020204" pitchFamily="34" charset="0"/>
                <a:ea typeface="微软雅黑" panose="020B0503020204020204" charset="-122"/>
              </a:rPr>
              <a:t>输出项</a:t>
            </a:r>
            <a:endParaRPr lang="zh-CN" altLang="zh-CN" sz="2700" b="1" spc="300" dirty="0">
              <a:solidFill>
                <a:srgbClr val="000000">
                  <a:lumMod val="75000"/>
                  <a:lumOff val="25000"/>
                </a:srgbClr>
              </a:solidFill>
              <a:uFillTx/>
              <a:latin typeface="Arial" panose="020B0604020202020204" pitchFamily="34" charset="0"/>
              <a:ea typeface="微软雅黑" panose="020B0503020204020204" charset="-122"/>
            </a:endParaRPr>
          </a:p>
        </p:txBody>
      </p:sp>
      <p:sp>
        <p:nvSpPr>
          <p:cNvPr id="3" name="文本框 2"/>
          <p:cNvSpPr txBox="1"/>
          <p:nvPr>
            <p:custDataLst>
              <p:tags r:id="rId3"/>
            </p:custDataLst>
          </p:nvPr>
        </p:nvSpPr>
        <p:spPr>
          <a:xfrm>
            <a:off x="666384" y="4650171"/>
            <a:ext cx="2724150" cy="468630"/>
          </a:xfrm>
          <a:prstGeom prst="rect">
            <a:avLst/>
          </a:prstGeom>
          <a:noFill/>
        </p:spPr>
        <p:txBody>
          <a:bodyPr wrap="none" lIns="76200" tIns="28575" rIns="47625" bIns="28575" rtlCol="0">
            <a:noAutofit/>
          </a:bodyPr>
          <a:lstStyle/>
          <a:p>
            <a:pPr algn="l"/>
            <a:r>
              <a:rPr lang="zh-CN" altLang="zh-CN" sz="2700" b="1" spc="300" dirty="0">
                <a:solidFill>
                  <a:srgbClr val="000000">
                    <a:lumMod val="75000"/>
                    <a:lumOff val="25000"/>
                  </a:srgbClr>
                </a:solidFill>
                <a:uFillTx/>
                <a:latin typeface="Arial" panose="020B0604020202020204" pitchFamily="34" charset="0"/>
                <a:ea typeface="微软雅黑" panose="020B0503020204020204" charset="-122"/>
              </a:rPr>
              <a:t>算法</a:t>
            </a:r>
            <a:endParaRPr lang="zh-CN" altLang="zh-CN" sz="2700" b="1" spc="300" dirty="0">
              <a:solidFill>
                <a:srgbClr val="000000">
                  <a:lumMod val="75000"/>
                  <a:lumOff val="25000"/>
                </a:srgbClr>
              </a:solidFill>
              <a:uFillTx/>
              <a:latin typeface="Arial" panose="020B0604020202020204" pitchFamily="34" charset="0"/>
              <a:ea typeface="微软雅黑" panose="020B0503020204020204" charset="-122"/>
            </a:endParaRPr>
          </a:p>
        </p:txBody>
      </p:sp>
      <p:sp>
        <p:nvSpPr>
          <p:cNvPr id="4" name="文本框 3"/>
          <p:cNvSpPr txBox="1"/>
          <p:nvPr>
            <p:custDataLst>
              <p:tags r:id="rId4"/>
            </p:custDataLst>
          </p:nvPr>
        </p:nvSpPr>
        <p:spPr>
          <a:xfrm>
            <a:off x="666115" y="1172210"/>
            <a:ext cx="5822950" cy="619125"/>
          </a:xfrm>
          <a:prstGeom prst="rect">
            <a:avLst/>
          </a:prstGeom>
          <a:noFill/>
        </p:spPr>
        <p:txBody>
          <a:bodyPr wrap="square" lIns="76200" tIns="0" rIns="61912" bIns="0" rtlCol="0">
            <a:noAutofit/>
          </a:bodyPr>
          <a:lstStyle>
            <a:defPPr>
              <a:defRPr lang="zh-CN"/>
            </a:defPPr>
            <a:lvl1pPr fontAlgn="auto">
              <a:lnSpc>
                <a:spcPct val="130000"/>
              </a:lnSpc>
              <a:spcAft>
                <a:spcPts val="1000"/>
              </a:spcAft>
              <a:defRPr sz="1600" spc="150"/>
            </a:lvl1pPr>
          </a:lstStyle>
          <a:p>
            <a:pPr fontAlgn="ctr">
              <a:spcBef>
                <a:spcPts val="1000"/>
              </a:spcBef>
              <a:spcAft>
                <a:spcPts val="0"/>
              </a:spcAft>
              <a:buSzPct val="130000"/>
              <a:buFont typeface="WPS-Numbers" pitchFamily="2" charset="0"/>
            </a:pPr>
            <a:r>
              <a:rPr sz="1200" dirty="0">
                <a:solidFill>
                  <a:srgbClr val="000000">
                    <a:lumMod val="75000"/>
                    <a:lumOff val="25000"/>
                  </a:srgbClr>
                </a:solidFill>
                <a:uFillTx/>
                <a:latin typeface="Arial" panose="020B0604020202020204" pitchFamily="34" charset="0"/>
                <a:ea typeface="微软雅黑" panose="020B0503020204020204" charset="-122"/>
              </a:rPr>
              <a:t>本网页需要用户输入用户名和密码才能进行发帖。提供一般网页能实现的所有东西，鼠标点击输入以及键盘文本输入添加评论等。</a:t>
            </a:r>
            <a:endParaRPr sz="1200" dirty="0">
              <a:solidFill>
                <a:srgbClr val="000000">
                  <a:lumMod val="75000"/>
                  <a:lumOff val="25000"/>
                </a:srgbClr>
              </a:solidFill>
              <a:uFillTx/>
              <a:latin typeface="Arial" panose="020B0604020202020204" pitchFamily="34" charset="0"/>
              <a:ea typeface="微软雅黑" panose="020B0503020204020204" charset="-122"/>
            </a:endParaRPr>
          </a:p>
        </p:txBody>
      </p:sp>
      <p:sp>
        <p:nvSpPr>
          <p:cNvPr id="7" name="文本框 6"/>
          <p:cNvSpPr txBox="1"/>
          <p:nvPr>
            <p:custDataLst>
              <p:tags r:id="rId5"/>
            </p:custDataLst>
          </p:nvPr>
        </p:nvSpPr>
        <p:spPr>
          <a:xfrm>
            <a:off x="666115" y="2727960"/>
            <a:ext cx="7329170" cy="1402080"/>
          </a:xfrm>
          <a:prstGeom prst="rect">
            <a:avLst/>
          </a:prstGeom>
          <a:noFill/>
        </p:spPr>
        <p:txBody>
          <a:bodyPr wrap="square" lIns="76200" tIns="0" rIns="61912" bIns="0" rtlCol="0">
            <a:noAutofit/>
          </a:bodyPr>
          <a:lstStyle>
            <a:defPPr>
              <a:defRPr lang="zh-CN"/>
            </a:defPPr>
            <a:lvl1pPr fontAlgn="auto">
              <a:lnSpc>
                <a:spcPct val="130000"/>
              </a:lnSpc>
              <a:spcAft>
                <a:spcPts val="1000"/>
              </a:spcAft>
              <a:defRPr sz="1600" spc="150"/>
            </a:lvl1pPr>
          </a:lstStyle>
          <a:p>
            <a:pPr fontAlgn="ctr">
              <a:spcBef>
                <a:spcPts val="1000"/>
              </a:spcBef>
              <a:spcAft>
                <a:spcPts val="0"/>
              </a:spcAft>
              <a:buSzPct val="130000"/>
              <a:buFont typeface="WPS-Numbers" pitchFamily="2" charset="0"/>
            </a:pPr>
            <a:r>
              <a:rPr sz="1200" dirty="0">
                <a:solidFill>
                  <a:srgbClr val="000000">
                    <a:lumMod val="75000"/>
                    <a:lumOff val="25000"/>
                  </a:srgbClr>
                </a:solidFill>
                <a:uFillTx/>
                <a:latin typeface="Arial" panose="020B0604020202020204" pitchFamily="34" charset="0"/>
                <a:ea typeface="微软雅黑" panose="020B0503020204020204" charset="-122"/>
              </a:rPr>
              <a:t>注册模块的返回值是执行了过程之后产生的结果，如果用户信息存在于数据库中则注册失败，已经拥有相同用户，否则返回注册成功。</a:t>
            </a:r>
            <a:endParaRPr sz="1200" dirty="0">
              <a:solidFill>
                <a:srgbClr val="000000">
                  <a:lumMod val="75000"/>
                  <a:lumOff val="25000"/>
                </a:srgbClr>
              </a:solidFill>
              <a:uFillTx/>
              <a:latin typeface="Arial" panose="020B0604020202020204" pitchFamily="34" charset="0"/>
              <a:ea typeface="微软雅黑" panose="020B0503020204020204" charset="-122"/>
            </a:endParaRPr>
          </a:p>
          <a:p>
            <a:pPr fontAlgn="ctr">
              <a:spcBef>
                <a:spcPts val="1000"/>
              </a:spcBef>
              <a:spcAft>
                <a:spcPts val="0"/>
              </a:spcAft>
              <a:buSzPct val="130000"/>
              <a:buFont typeface="WPS-Numbers" pitchFamily="2" charset="0"/>
            </a:pPr>
            <a:r>
              <a:rPr sz="1200" dirty="0">
                <a:solidFill>
                  <a:srgbClr val="000000">
                    <a:lumMod val="75000"/>
                    <a:lumOff val="25000"/>
                  </a:srgbClr>
                </a:solidFill>
                <a:uFillTx/>
                <a:latin typeface="Arial" panose="020B0604020202020204" pitchFamily="34" charset="0"/>
                <a:ea typeface="微软雅黑" panose="020B0503020204020204" charset="-122"/>
              </a:rPr>
              <a:t>登录模块的返回值是执行了过程之后产生的结果，如果用户名密码存在于数据库中则登录成功，否则返回登录失败。</a:t>
            </a:r>
            <a:endParaRPr sz="1200" dirty="0">
              <a:solidFill>
                <a:srgbClr val="000000">
                  <a:lumMod val="75000"/>
                  <a:lumOff val="25000"/>
                </a:srgbClr>
              </a:solidFill>
              <a:uFillTx/>
              <a:latin typeface="Arial" panose="020B0604020202020204" pitchFamily="34" charset="0"/>
              <a:ea typeface="微软雅黑" panose="020B0503020204020204" charset="-122"/>
            </a:endParaRPr>
          </a:p>
          <a:p>
            <a:pPr fontAlgn="ctr">
              <a:spcBef>
                <a:spcPts val="1000"/>
              </a:spcBef>
              <a:spcAft>
                <a:spcPts val="0"/>
              </a:spcAft>
              <a:buSzPct val="130000"/>
              <a:buFont typeface="WPS-Numbers" pitchFamily="2" charset="0"/>
            </a:pPr>
            <a:r>
              <a:rPr sz="1200" dirty="0">
                <a:solidFill>
                  <a:srgbClr val="000000">
                    <a:lumMod val="75000"/>
                    <a:lumOff val="25000"/>
                  </a:srgbClr>
                </a:solidFill>
                <a:uFillTx/>
                <a:latin typeface="Arial" panose="020B0604020202020204" pitchFamily="34" charset="0"/>
                <a:ea typeface="微软雅黑" panose="020B0503020204020204" charset="-122"/>
              </a:rPr>
              <a:t>所有用户看到的文本形式都是普通网页呈现出来的文本效果，图片也是一般网页所能呈现的普通图片格式。</a:t>
            </a:r>
            <a:endParaRPr sz="1200" dirty="0">
              <a:solidFill>
                <a:srgbClr val="000000">
                  <a:lumMod val="75000"/>
                  <a:lumOff val="25000"/>
                </a:srgbClr>
              </a:solidFill>
              <a:uFillTx/>
              <a:latin typeface="Arial" panose="020B0604020202020204" pitchFamily="34" charset="0"/>
              <a:ea typeface="微软雅黑" panose="020B0503020204020204" charset="-122"/>
            </a:endParaRPr>
          </a:p>
        </p:txBody>
      </p:sp>
      <p:sp>
        <p:nvSpPr>
          <p:cNvPr id="8" name="文本框 7"/>
          <p:cNvSpPr txBox="1"/>
          <p:nvPr>
            <p:custDataLst>
              <p:tags r:id="rId6"/>
            </p:custDataLst>
          </p:nvPr>
        </p:nvSpPr>
        <p:spPr>
          <a:xfrm>
            <a:off x="666115" y="5409565"/>
            <a:ext cx="7409180" cy="922655"/>
          </a:xfrm>
          <a:prstGeom prst="rect">
            <a:avLst/>
          </a:prstGeom>
          <a:noFill/>
        </p:spPr>
        <p:txBody>
          <a:bodyPr wrap="square" lIns="76200" tIns="0" rIns="61912" bIns="0" rtlCol="0">
            <a:noAutofit/>
          </a:bodyPr>
          <a:lstStyle>
            <a:defPPr>
              <a:defRPr lang="zh-CN"/>
            </a:defPPr>
            <a:lvl1pPr fontAlgn="auto">
              <a:lnSpc>
                <a:spcPct val="130000"/>
              </a:lnSpc>
              <a:spcAft>
                <a:spcPts val="1000"/>
              </a:spcAft>
              <a:defRPr sz="1600" spc="150"/>
            </a:lvl1pPr>
          </a:lstStyle>
          <a:p>
            <a:pPr fontAlgn="ctr">
              <a:spcBef>
                <a:spcPts val="1000"/>
              </a:spcBef>
              <a:spcAft>
                <a:spcPts val="0"/>
              </a:spcAft>
              <a:buSzPct val="130000"/>
              <a:buFont typeface="WPS-Numbers" pitchFamily="2" charset="0"/>
            </a:pPr>
            <a:r>
              <a:rPr lang="zh-CN" sz="1200" dirty="0">
                <a:solidFill>
                  <a:srgbClr val="000000">
                    <a:lumMod val="75000"/>
                    <a:lumOff val="25000"/>
                  </a:srgbClr>
                </a:solidFill>
                <a:uFillTx/>
                <a:latin typeface="Arial" panose="020B0604020202020204" pitchFamily="34" charset="0"/>
                <a:ea typeface="微软雅黑" panose="020B0503020204020204" charset="-122"/>
              </a:rPr>
              <a:t>首先我们拥有数据库，建立与网站之间的连接，然后通过代码中的连接绑定到网页中。通过字符串的比较判断用户输入是否正确。然后打开连接执行命令，最后返回结果。</a:t>
            </a:r>
            <a:endParaRPr lang="zh-CN" sz="1200" dirty="0">
              <a:solidFill>
                <a:srgbClr val="000000">
                  <a:lumMod val="75000"/>
                  <a:lumOff val="25000"/>
                </a:srgbClr>
              </a:solidFill>
              <a:uFillTx/>
              <a:latin typeface="Arial" panose="020B0604020202020204" pitchFamily="34" charset="0"/>
              <a:ea typeface="微软雅黑" panose="020B0503020204020204" charset="-122"/>
            </a:endParaRPr>
          </a:p>
        </p:txBody>
      </p:sp>
    </p:spTree>
    <p:custDataLst>
      <p:tags r:id="rId7"/>
    </p:custData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文本框 5"/>
          <p:cNvSpPr txBox="1"/>
          <p:nvPr>
            <p:custDataLst>
              <p:tags r:id="rId1"/>
            </p:custDataLst>
          </p:nvPr>
        </p:nvSpPr>
        <p:spPr>
          <a:xfrm>
            <a:off x="755919" y="516321"/>
            <a:ext cx="2724150" cy="468630"/>
          </a:xfrm>
          <a:prstGeom prst="rect">
            <a:avLst/>
          </a:prstGeom>
          <a:noFill/>
        </p:spPr>
        <p:txBody>
          <a:bodyPr wrap="none" lIns="76200" tIns="28575" rIns="47625" bIns="28575" rtlCol="0">
            <a:noAutofit/>
          </a:bodyPr>
          <a:lstStyle/>
          <a:p>
            <a:pPr algn="l"/>
            <a:r>
              <a:rPr lang="zh-CN" altLang="zh-CN" sz="2700" b="1" spc="300" dirty="0">
                <a:solidFill>
                  <a:srgbClr val="000000">
                    <a:lumMod val="75000"/>
                    <a:lumOff val="25000"/>
                  </a:srgbClr>
                </a:solidFill>
                <a:uFillTx/>
                <a:latin typeface="Arial" panose="020B0604020202020204" pitchFamily="34" charset="0"/>
                <a:ea typeface="微软雅黑" panose="020B0503020204020204" charset="-122"/>
              </a:rPr>
              <a:t>性能</a:t>
            </a:r>
            <a:endParaRPr lang="zh-CN" altLang="zh-CN" sz="2700" b="1" spc="300" dirty="0">
              <a:solidFill>
                <a:srgbClr val="000000">
                  <a:lumMod val="75000"/>
                  <a:lumOff val="25000"/>
                </a:srgbClr>
              </a:solidFill>
              <a:uFillTx/>
              <a:latin typeface="Arial" panose="020B0604020202020204" pitchFamily="34" charset="0"/>
              <a:ea typeface="微软雅黑" panose="020B0503020204020204" charset="-122"/>
            </a:endParaRPr>
          </a:p>
        </p:txBody>
      </p:sp>
      <p:sp>
        <p:nvSpPr>
          <p:cNvPr id="2" name="文本框 1"/>
          <p:cNvSpPr txBox="1"/>
          <p:nvPr/>
        </p:nvSpPr>
        <p:spPr>
          <a:xfrm>
            <a:off x="755650" y="1495425"/>
            <a:ext cx="6602095" cy="4199890"/>
          </a:xfrm>
          <a:prstGeom prst="rect">
            <a:avLst/>
          </a:prstGeom>
          <a:noFill/>
        </p:spPr>
        <p:txBody>
          <a:bodyPr wrap="square" rtlCol="0">
            <a:spAutoFit/>
          </a:bodyPr>
          <a:p>
            <a:pPr algn="l"/>
            <a:r>
              <a:rPr lang="zh-CN" altLang="zh-CN" sz="2700" b="1" spc="300" dirty="0">
                <a:solidFill>
                  <a:srgbClr val="000000">
                    <a:lumMod val="75000"/>
                    <a:lumOff val="25000"/>
                  </a:srgbClr>
                </a:solidFill>
                <a:uFillTx/>
                <a:ea typeface="微软雅黑" panose="020B0503020204020204" charset="-122"/>
              </a:rPr>
              <a:t>精度：</a:t>
            </a:r>
            <a:endParaRPr lang="zh-CN" altLang="en-US" sz="2000" spc="150" dirty="0">
              <a:solidFill>
                <a:srgbClr val="000000">
                  <a:lumMod val="75000"/>
                  <a:lumOff val="25000"/>
                </a:srgbClr>
              </a:solidFill>
              <a:uFillTx/>
              <a:ea typeface="微软雅黑" panose="020B0503020204020204" charset="-122"/>
            </a:endParaRPr>
          </a:p>
          <a:p>
            <a:pPr algn="l"/>
            <a:r>
              <a:rPr lang="zh-CN" altLang="en-US" sz="1400" spc="150" dirty="0">
                <a:solidFill>
                  <a:srgbClr val="000000">
                    <a:lumMod val="75000"/>
                    <a:lumOff val="25000"/>
                  </a:srgbClr>
                </a:solidFill>
                <a:uFillTx/>
                <a:ea typeface="微软雅黑" panose="020B0503020204020204" charset="-122"/>
              </a:rPr>
              <a:t>该网页同一般网页一样，仅只要鼠标点击，以及键盘普通输入文本</a:t>
            </a:r>
            <a:endParaRPr lang="zh-CN" altLang="en-US" sz="1200" spc="150" dirty="0">
              <a:solidFill>
                <a:srgbClr val="000000">
                  <a:lumMod val="75000"/>
                  <a:lumOff val="25000"/>
                </a:srgbClr>
              </a:solidFill>
              <a:uFillTx/>
              <a:ea typeface="微软雅黑" panose="020B0503020204020204" charset="-122"/>
            </a:endParaRPr>
          </a:p>
          <a:p>
            <a:pPr algn="l"/>
            <a:endParaRPr lang="zh-CN" altLang="en-US" sz="1200" spc="150" dirty="0">
              <a:solidFill>
                <a:srgbClr val="000000">
                  <a:lumMod val="75000"/>
                  <a:lumOff val="25000"/>
                </a:srgbClr>
              </a:solidFill>
              <a:uFillTx/>
              <a:ea typeface="微软雅黑" panose="020B0503020204020204" charset="-122"/>
            </a:endParaRPr>
          </a:p>
          <a:p>
            <a:pPr algn="l"/>
            <a:endParaRPr lang="zh-CN" altLang="en-US" sz="1200" spc="150" dirty="0">
              <a:solidFill>
                <a:srgbClr val="000000">
                  <a:lumMod val="75000"/>
                  <a:lumOff val="25000"/>
                </a:srgbClr>
              </a:solidFill>
              <a:uFillTx/>
              <a:ea typeface="微软雅黑" panose="020B0503020204020204" charset="-122"/>
            </a:endParaRPr>
          </a:p>
          <a:p>
            <a:pPr algn="l">
              <a:buClrTx/>
              <a:buSzTx/>
              <a:buFontTx/>
            </a:pPr>
            <a:r>
              <a:rPr lang="zh-CN" altLang="zh-CN" sz="2700" b="1" spc="300" dirty="0">
                <a:solidFill>
                  <a:srgbClr val="000000">
                    <a:lumMod val="75000"/>
                    <a:lumOff val="25000"/>
                  </a:srgbClr>
                </a:solidFill>
                <a:uFillTx/>
                <a:ea typeface="微软雅黑" panose="020B0503020204020204" charset="-122"/>
              </a:rPr>
              <a:t>时间特性要求：</a:t>
            </a:r>
            <a:endParaRPr lang="zh-CN" altLang="en-US" sz="2000" spc="150" dirty="0">
              <a:solidFill>
                <a:srgbClr val="000000">
                  <a:lumMod val="75000"/>
                  <a:lumOff val="25000"/>
                </a:srgbClr>
              </a:solidFill>
              <a:uFillTx/>
              <a:ea typeface="微软雅黑" panose="020B0503020204020204" charset="-122"/>
            </a:endParaRPr>
          </a:p>
          <a:p>
            <a:pPr algn="l"/>
            <a:r>
              <a:rPr lang="zh-CN" altLang="en-US" sz="1400" spc="150" dirty="0">
                <a:solidFill>
                  <a:srgbClr val="000000">
                    <a:lumMod val="75000"/>
                    <a:lumOff val="25000"/>
                  </a:srgbClr>
                </a:solidFill>
                <a:uFillTx/>
                <a:ea typeface="微软雅黑" panose="020B0503020204020204" charset="-122"/>
              </a:rPr>
              <a:t>在网络速度正常的情况下，2秒左右就能完成对链接的点击并且反馈。</a:t>
            </a:r>
            <a:endParaRPr lang="zh-CN" altLang="en-US" sz="1200" spc="150" dirty="0">
              <a:solidFill>
                <a:srgbClr val="000000">
                  <a:lumMod val="75000"/>
                  <a:lumOff val="25000"/>
                </a:srgbClr>
              </a:solidFill>
              <a:uFillTx/>
              <a:ea typeface="微软雅黑" panose="020B0503020204020204" charset="-122"/>
            </a:endParaRPr>
          </a:p>
          <a:p>
            <a:pPr algn="l"/>
            <a:endParaRPr lang="zh-CN" altLang="en-US" sz="1200" spc="150" dirty="0">
              <a:solidFill>
                <a:srgbClr val="000000">
                  <a:lumMod val="75000"/>
                  <a:lumOff val="25000"/>
                </a:srgbClr>
              </a:solidFill>
              <a:uFillTx/>
              <a:ea typeface="微软雅黑" panose="020B0503020204020204" charset="-122"/>
            </a:endParaRPr>
          </a:p>
          <a:p>
            <a:pPr algn="l"/>
            <a:endParaRPr lang="zh-CN" altLang="en-US" sz="1200" spc="150" dirty="0">
              <a:solidFill>
                <a:srgbClr val="000000">
                  <a:lumMod val="75000"/>
                  <a:lumOff val="25000"/>
                </a:srgbClr>
              </a:solidFill>
              <a:uFillTx/>
              <a:ea typeface="微软雅黑" panose="020B0503020204020204" charset="-122"/>
            </a:endParaRPr>
          </a:p>
          <a:p>
            <a:pPr algn="l"/>
            <a:endParaRPr lang="zh-CN" altLang="en-US" sz="1200" spc="150" dirty="0">
              <a:solidFill>
                <a:srgbClr val="000000">
                  <a:lumMod val="75000"/>
                  <a:lumOff val="25000"/>
                </a:srgbClr>
              </a:solidFill>
              <a:uFillTx/>
              <a:ea typeface="微软雅黑" panose="020B0503020204020204" charset="-122"/>
            </a:endParaRPr>
          </a:p>
          <a:p>
            <a:pPr algn="l"/>
            <a:r>
              <a:rPr lang="zh-CN" altLang="zh-CN" sz="2700" b="1" spc="300" dirty="0">
                <a:solidFill>
                  <a:srgbClr val="000000">
                    <a:lumMod val="75000"/>
                    <a:lumOff val="25000"/>
                  </a:srgbClr>
                </a:solidFill>
                <a:uFillTx/>
                <a:ea typeface="微软雅黑" panose="020B0503020204020204" charset="-122"/>
              </a:rPr>
              <a:t>灵活性：</a:t>
            </a:r>
            <a:endParaRPr lang="zh-CN" altLang="en-US" sz="2000" spc="150" dirty="0">
              <a:solidFill>
                <a:srgbClr val="000000">
                  <a:lumMod val="75000"/>
                  <a:lumOff val="25000"/>
                </a:srgbClr>
              </a:solidFill>
              <a:uFillTx/>
              <a:ea typeface="微软雅黑" panose="020B0503020204020204" charset="-122"/>
            </a:endParaRPr>
          </a:p>
          <a:p>
            <a:pPr algn="l"/>
            <a:r>
              <a:rPr lang="zh-CN" altLang="en-US" sz="1400" spc="150" dirty="0">
                <a:solidFill>
                  <a:srgbClr val="000000">
                    <a:lumMod val="75000"/>
                    <a:lumOff val="25000"/>
                  </a:srgbClr>
                </a:solidFill>
                <a:uFillTx/>
                <a:ea typeface="微软雅黑" panose="020B0503020204020204" charset="-122"/>
              </a:rPr>
              <a:t>1.查询部分，可以按照多个条件的单独或组合方式查询结果</a:t>
            </a:r>
            <a:endParaRPr lang="zh-CN" altLang="en-US" sz="1400" spc="150" dirty="0">
              <a:solidFill>
                <a:srgbClr val="000000">
                  <a:lumMod val="75000"/>
                  <a:lumOff val="25000"/>
                </a:srgbClr>
              </a:solidFill>
              <a:uFillTx/>
              <a:ea typeface="微软雅黑" panose="020B0503020204020204" charset="-122"/>
            </a:endParaRPr>
          </a:p>
          <a:p>
            <a:pPr algn="l"/>
            <a:r>
              <a:rPr lang="zh-CN" altLang="en-US" sz="1400" spc="150" dirty="0">
                <a:solidFill>
                  <a:srgbClr val="000000">
                    <a:lumMod val="75000"/>
                    <a:lumOff val="25000"/>
                  </a:srgbClr>
                </a:solidFill>
                <a:uFillTx/>
                <a:ea typeface="微软雅黑" panose="020B0503020204020204" charset="-122"/>
              </a:rPr>
              <a:t>2.分类功能也可以按照多个条件的单独或组合方式查找结果</a:t>
            </a:r>
            <a:endParaRPr lang="zh-CN" altLang="en-US" sz="1400" spc="150" dirty="0">
              <a:solidFill>
                <a:srgbClr val="000000">
                  <a:lumMod val="75000"/>
                  <a:lumOff val="25000"/>
                </a:srgbClr>
              </a:solidFill>
              <a:uFillTx/>
              <a:ea typeface="微软雅黑" panose="020B0503020204020204" charset="-122"/>
            </a:endParaRPr>
          </a:p>
          <a:p>
            <a:pPr algn="l"/>
            <a:r>
              <a:rPr lang="zh-CN" altLang="en-US" sz="1400" spc="150" dirty="0">
                <a:solidFill>
                  <a:srgbClr val="000000">
                    <a:lumMod val="75000"/>
                    <a:lumOff val="25000"/>
                  </a:srgbClr>
                </a:solidFill>
                <a:uFillTx/>
                <a:ea typeface="微软雅黑" panose="020B0503020204020204" charset="-122"/>
              </a:rPr>
              <a:t>3.考虑到视频的来源问题，我们还需要解决视频内容的更新需求问题</a:t>
            </a:r>
            <a:endParaRPr lang="zh-CN" altLang="en-US" sz="1400" spc="150" dirty="0">
              <a:solidFill>
                <a:srgbClr val="000000">
                  <a:lumMod val="75000"/>
                  <a:lumOff val="25000"/>
                </a:srgbClr>
              </a:solidFill>
              <a:uFillTx/>
              <a:ea typeface="微软雅黑" panose="020B0503020204020204" charset="-122"/>
            </a:endParaRPr>
          </a:p>
          <a:p>
            <a:pPr algn="l"/>
            <a:r>
              <a:rPr lang="zh-CN" altLang="en-US" sz="1400" spc="150" dirty="0">
                <a:solidFill>
                  <a:srgbClr val="000000">
                    <a:lumMod val="75000"/>
                    <a:lumOff val="25000"/>
                  </a:srgbClr>
                </a:solidFill>
                <a:uFillTx/>
                <a:ea typeface="微软雅黑" panose="020B0503020204020204" charset="-122"/>
              </a:rPr>
              <a:t>4.网站仅在Windows操作系统中运行，但是不能保证所有浏览器都能运行，需要考虑各种浏览器的兼容性</a:t>
            </a:r>
            <a:endParaRPr lang="zh-CN" altLang="en-US" sz="1400" spc="150" dirty="0">
              <a:solidFill>
                <a:srgbClr val="000000">
                  <a:lumMod val="75000"/>
                  <a:lumOff val="25000"/>
                </a:srgbClr>
              </a:solidFill>
              <a:uFillTx/>
              <a:ea typeface="微软雅黑" panose="020B0503020204020204" charset="-122"/>
            </a:endParaRPr>
          </a:p>
          <a:p>
            <a:pPr algn="l"/>
            <a:r>
              <a:rPr lang="zh-CN" altLang="en-US" sz="1400" spc="150" dirty="0">
                <a:solidFill>
                  <a:srgbClr val="000000">
                    <a:lumMod val="75000"/>
                    <a:lumOff val="25000"/>
                  </a:srgbClr>
                </a:solidFill>
                <a:uFillTx/>
                <a:ea typeface="微软雅黑" panose="020B0503020204020204" charset="-122"/>
              </a:rPr>
              <a:t>5.需要考虑各个功能模块相互之间的连接性</a:t>
            </a:r>
            <a:endParaRPr lang="zh-CN" altLang="en-US" sz="1400" spc="150" dirty="0">
              <a:solidFill>
                <a:srgbClr val="000000">
                  <a:lumMod val="75000"/>
                  <a:lumOff val="25000"/>
                </a:srgbClr>
              </a:solidFill>
              <a:uFillTx/>
              <a:ea typeface="微软雅黑" panose="020B0503020204020204" charset="-122"/>
            </a:endParaRPr>
          </a:p>
          <a:p>
            <a:pPr algn="l"/>
            <a:r>
              <a:rPr lang="zh-CN" altLang="en-US" sz="1400" spc="150" dirty="0">
                <a:solidFill>
                  <a:srgbClr val="000000">
                    <a:lumMod val="75000"/>
                    <a:lumOff val="25000"/>
                  </a:srgbClr>
                </a:solidFill>
                <a:uFillTx/>
                <a:ea typeface="微软雅黑" panose="020B0503020204020204" charset="-122"/>
              </a:rPr>
              <a:t>6.对于网页的不定期更新以及用户本身的需求，需要考虑升级的兼容性</a:t>
            </a:r>
            <a:endParaRPr lang="zh-CN" altLang="en-US" sz="1400" spc="150" dirty="0">
              <a:solidFill>
                <a:srgbClr val="000000">
                  <a:lumMod val="75000"/>
                  <a:lumOff val="25000"/>
                </a:srgbClr>
              </a:solidFill>
              <a:uFillTx/>
              <a:ea typeface="微软雅黑" panose="020B0503020204020204" charset="-122"/>
            </a:endParaRPr>
          </a:p>
        </p:txBody>
      </p:sp>
    </p:spTree>
    <p:custDataLst>
      <p:tags r:id="rId2"/>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4" name="图片 33"/>
          <p:cNvPicPr>
            <a:picLocks noChangeAspect="1"/>
          </p:cNvPicPr>
          <p:nvPr>
            <p:custDataLst>
              <p:tags r:id="rId1"/>
            </p:custDataLst>
          </p:nvPr>
        </p:nvPicPr>
        <p:blipFill>
          <a:blip r:embed="rId2"/>
          <a:srcRect/>
          <a:stretch>
            <a:fillRect/>
          </a:stretch>
        </p:blipFill>
        <p:spPr>
          <a:xfrm>
            <a:off x="0" y="857250"/>
            <a:ext cx="9144000" cy="2956739"/>
          </a:xfrm>
          <a:custGeom>
            <a:avLst/>
            <a:gdLst>
              <a:gd name="connsiteX0" fmla="*/ 0 w 12192000"/>
              <a:gd name="connsiteY0" fmla="*/ 0 h 3942319"/>
              <a:gd name="connsiteX1" fmla="*/ 12192000 w 12192000"/>
              <a:gd name="connsiteY1" fmla="*/ 0 h 3942319"/>
              <a:gd name="connsiteX2" fmla="*/ 12192000 w 12192000"/>
              <a:gd name="connsiteY2" fmla="*/ 3942319 h 3942319"/>
              <a:gd name="connsiteX3" fmla="*/ 0 w 12192000"/>
              <a:gd name="connsiteY3" fmla="*/ 3942319 h 3942319"/>
            </a:gdLst>
            <a:ahLst/>
            <a:cxnLst>
              <a:cxn ang="0">
                <a:pos x="connsiteX0" y="connsiteY0"/>
              </a:cxn>
              <a:cxn ang="0">
                <a:pos x="connsiteX1" y="connsiteY1"/>
              </a:cxn>
              <a:cxn ang="0">
                <a:pos x="connsiteX2" y="connsiteY2"/>
              </a:cxn>
              <a:cxn ang="0">
                <a:pos x="connsiteX3" y="connsiteY3"/>
              </a:cxn>
            </a:cxnLst>
            <a:rect l="l" t="t" r="r" b="b"/>
            <a:pathLst>
              <a:path w="12192000" h="3942319">
                <a:moveTo>
                  <a:pt x="0" y="0"/>
                </a:moveTo>
                <a:lnTo>
                  <a:pt x="12192000" y="0"/>
                </a:lnTo>
                <a:lnTo>
                  <a:pt x="12192000" y="3942319"/>
                </a:lnTo>
                <a:lnTo>
                  <a:pt x="0" y="3942319"/>
                </a:lnTo>
                <a:close/>
              </a:path>
            </a:pathLst>
          </a:custGeom>
        </p:spPr>
      </p:pic>
      <p:sp>
        <p:nvSpPr>
          <p:cNvPr id="4" name="矩形 3"/>
          <p:cNvSpPr/>
          <p:nvPr>
            <p:custDataLst>
              <p:tags r:id="rId3"/>
            </p:custDataLst>
          </p:nvPr>
        </p:nvSpPr>
        <p:spPr>
          <a:xfrm>
            <a:off x="0" y="857250"/>
            <a:ext cx="9144000" cy="2956739"/>
          </a:xfrm>
          <a:prstGeom prst="rect">
            <a:avLst/>
          </a:prstGeom>
          <a:solidFill>
            <a:srgbClr val="000000">
              <a:alpha val="40000"/>
            </a:srgbClr>
          </a:solidFill>
          <a:ln>
            <a:noFill/>
          </a:ln>
        </p:spPr>
        <p:style>
          <a:lnRef idx="2">
            <a:srgbClr val="1E6BC5">
              <a:shade val="50000"/>
            </a:srgbClr>
          </a:lnRef>
          <a:fillRef idx="1">
            <a:srgbClr val="1E6BC5"/>
          </a:fillRef>
          <a:effectRef idx="0">
            <a:srgbClr val="1E6BC5"/>
          </a:effectRef>
          <a:fontRef idx="minor">
            <a:srgbClr val="FFFFFF"/>
          </a:fontRef>
        </p:style>
        <p:txBody>
          <a:bodyPr rtlCol="0" anchor="ctr"/>
          <a:lstStyle/>
          <a:p>
            <a:pPr algn="ctr"/>
            <a:endParaRPr kumimoji="1" lang="zh-CN" altLang="en-US" sz="1200" b="1">
              <a:solidFill>
                <a:srgbClr val="FFFFFF"/>
              </a:solidFill>
              <a:latin typeface="+mn-ea"/>
            </a:endParaRPr>
          </a:p>
        </p:txBody>
      </p:sp>
      <p:sp>
        <p:nvSpPr>
          <p:cNvPr id="31" name="文本框 30"/>
          <p:cNvSpPr txBox="1"/>
          <p:nvPr>
            <p:custDataLst>
              <p:tags r:id="rId4"/>
            </p:custDataLst>
          </p:nvPr>
        </p:nvSpPr>
        <p:spPr>
          <a:xfrm>
            <a:off x="609569" y="1973034"/>
            <a:ext cx="7924863" cy="472440"/>
          </a:xfrm>
          <a:prstGeom prst="rect">
            <a:avLst/>
          </a:prstGeom>
          <a:noFill/>
        </p:spPr>
        <p:txBody>
          <a:bodyPr wrap="square" lIns="76200" tIns="28575" rIns="47625" bIns="28575" rtlCol="0">
            <a:noAutofit/>
          </a:bodyPr>
          <a:lstStyle/>
          <a:p>
            <a:pPr algn="ctr"/>
            <a:r>
              <a:rPr lang="zh-CN" altLang="en-US" sz="5400" b="1" spc="300" dirty="0">
                <a:solidFill>
                  <a:srgbClr val="FFFFFF"/>
                </a:solidFill>
                <a:latin typeface="Arial" panose="020B0604020202020204" pitchFamily="34" charset="0"/>
                <a:ea typeface="微软雅黑" panose="020B0503020204020204" charset="-122"/>
              </a:rPr>
              <a:t>目录</a:t>
            </a:r>
            <a:endParaRPr lang="zh-CN" altLang="en-US" sz="5400" b="1" spc="300" dirty="0">
              <a:solidFill>
                <a:srgbClr val="FFFFFF"/>
              </a:solidFill>
              <a:latin typeface="Arial" panose="020B0604020202020204" pitchFamily="34" charset="0"/>
              <a:ea typeface="微软雅黑" panose="020B0503020204020204" charset="-122"/>
            </a:endParaRPr>
          </a:p>
        </p:txBody>
      </p:sp>
      <p:sp>
        <p:nvSpPr>
          <p:cNvPr id="2" name="矩形 1"/>
          <p:cNvSpPr/>
          <p:nvPr>
            <p:custDataLst>
              <p:tags r:id="rId5"/>
            </p:custDataLst>
          </p:nvPr>
        </p:nvSpPr>
        <p:spPr>
          <a:xfrm>
            <a:off x="0" y="3813989"/>
            <a:ext cx="3048300" cy="2186761"/>
          </a:xfrm>
          <a:prstGeom prst="rect">
            <a:avLst/>
          </a:prstGeom>
          <a:solidFill>
            <a:srgbClr val="FFFFFF"/>
          </a:solidFill>
          <a:ln>
            <a:noFill/>
          </a:ln>
        </p:spPr>
        <p:style>
          <a:lnRef idx="2">
            <a:srgbClr val="1E6BC5">
              <a:shade val="50000"/>
            </a:srgbClr>
          </a:lnRef>
          <a:fillRef idx="1">
            <a:srgbClr val="1E6BC5"/>
          </a:fillRef>
          <a:effectRef idx="0">
            <a:srgbClr val="1E6BC5"/>
          </a:effectRef>
          <a:fontRef idx="minor">
            <a:srgbClr val="FFFFFF"/>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35" name="矩形 34"/>
          <p:cNvSpPr/>
          <p:nvPr>
            <p:custDataLst>
              <p:tags r:id="rId6"/>
            </p:custDataLst>
          </p:nvPr>
        </p:nvSpPr>
        <p:spPr>
          <a:xfrm>
            <a:off x="6096600" y="3813989"/>
            <a:ext cx="3048300" cy="2186761"/>
          </a:xfrm>
          <a:prstGeom prst="rect">
            <a:avLst/>
          </a:prstGeom>
          <a:solidFill>
            <a:srgbClr val="FFFFFF"/>
          </a:solidFill>
          <a:ln>
            <a:noFill/>
          </a:ln>
        </p:spPr>
        <p:style>
          <a:lnRef idx="2">
            <a:srgbClr val="1E6BC5">
              <a:shade val="50000"/>
            </a:srgbClr>
          </a:lnRef>
          <a:fillRef idx="1">
            <a:srgbClr val="1E6BC5"/>
          </a:fillRef>
          <a:effectRef idx="0">
            <a:srgbClr val="1E6BC5"/>
          </a:effectRef>
          <a:fontRef idx="minor">
            <a:srgbClr val="FFFFFF"/>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3" name="矩形 2"/>
          <p:cNvSpPr/>
          <p:nvPr>
            <p:custDataLst>
              <p:tags r:id="rId7"/>
            </p:custDataLst>
          </p:nvPr>
        </p:nvSpPr>
        <p:spPr>
          <a:xfrm>
            <a:off x="3048300" y="3813989"/>
            <a:ext cx="3048300" cy="2186761"/>
          </a:xfrm>
          <a:prstGeom prst="rect">
            <a:avLst/>
          </a:prstGeom>
          <a:solidFill>
            <a:srgbClr val="FFFFFF"/>
          </a:solidFill>
          <a:ln>
            <a:noFill/>
          </a:ln>
        </p:spPr>
        <p:style>
          <a:lnRef idx="2">
            <a:srgbClr val="1E6BC5">
              <a:shade val="50000"/>
            </a:srgbClr>
          </a:lnRef>
          <a:fillRef idx="1">
            <a:srgbClr val="1E6BC5"/>
          </a:fillRef>
          <a:effectRef idx="0">
            <a:srgbClr val="1E6BC5"/>
          </a:effectRef>
          <a:fontRef idx="minor">
            <a:srgbClr val="FFFFFF"/>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14" name="文本框 13"/>
          <p:cNvSpPr txBox="1"/>
          <p:nvPr>
            <p:custDataLst>
              <p:tags r:id="rId8"/>
            </p:custDataLst>
          </p:nvPr>
        </p:nvSpPr>
        <p:spPr>
          <a:xfrm>
            <a:off x="3503295" y="4389120"/>
            <a:ext cx="2138680" cy="1172845"/>
          </a:xfrm>
          <a:prstGeom prst="rect">
            <a:avLst/>
          </a:prstGeom>
          <a:noFill/>
        </p:spPr>
        <p:txBody>
          <a:bodyPr wrap="none" lIns="76200" tIns="28575" rIns="57150" bIns="28575" rtlCol="0">
            <a:noAutofit/>
          </a:bodyPr>
          <a:lstStyle>
            <a:defPPr>
              <a:defRPr lang="zh-CN"/>
            </a:defPPr>
            <a:lvl1pPr>
              <a:defRPr sz="2400" spc="200">
                <a:latin typeface="微软雅黑" panose="020B0503020204020204" charset="-122"/>
                <a:ea typeface="微软雅黑" panose="020B0503020204020204" charset="-122"/>
              </a:defRPr>
            </a:lvl1pPr>
          </a:lstStyle>
          <a:p>
            <a:pPr marL="0" indent="0" algn="ctr">
              <a:lnSpc>
                <a:spcPct val="100000"/>
              </a:lnSpc>
              <a:spcBef>
                <a:spcPts val="0"/>
              </a:spcBef>
              <a:spcAft>
                <a:spcPts val="0"/>
              </a:spcAft>
              <a:buSzPct val="100000"/>
            </a:pPr>
            <a:r>
              <a:rPr lang="zh-CN" altLang="en-US" sz="3200" b="1" dirty="0">
                <a:solidFill>
                  <a:srgbClr val="000000">
                    <a:lumMod val="75000"/>
                    <a:lumOff val="25000"/>
                  </a:srgbClr>
                </a:solidFill>
                <a:uFillTx/>
                <a:latin typeface="Arial" panose="020B0604020202020204" pitchFamily="34" charset="0"/>
              </a:rPr>
              <a:t>程序系统</a:t>
            </a:r>
            <a:endParaRPr lang="zh-CN" altLang="en-US" sz="3200" b="1" dirty="0">
              <a:solidFill>
                <a:srgbClr val="000000">
                  <a:lumMod val="75000"/>
                  <a:lumOff val="25000"/>
                </a:srgbClr>
              </a:solidFill>
              <a:uFillTx/>
              <a:latin typeface="Arial" panose="020B0604020202020204" pitchFamily="34" charset="0"/>
            </a:endParaRPr>
          </a:p>
          <a:p>
            <a:pPr marL="0" indent="0" algn="ctr">
              <a:lnSpc>
                <a:spcPct val="100000"/>
              </a:lnSpc>
              <a:spcBef>
                <a:spcPts val="0"/>
              </a:spcBef>
              <a:spcAft>
                <a:spcPts val="0"/>
              </a:spcAft>
              <a:buSzPct val="100000"/>
            </a:pPr>
            <a:r>
              <a:rPr lang="zh-CN" altLang="en-US" sz="3200" b="1" dirty="0">
                <a:solidFill>
                  <a:srgbClr val="000000">
                    <a:lumMod val="75000"/>
                    <a:lumOff val="25000"/>
                  </a:srgbClr>
                </a:solidFill>
                <a:uFillTx/>
                <a:latin typeface="Arial" panose="020B0604020202020204" pitchFamily="34" charset="0"/>
              </a:rPr>
              <a:t>的结构</a:t>
            </a:r>
            <a:endParaRPr lang="zh-CN" altLang="en-US" sz="3200" b="1" dirty="0">
              <a:solidFill>
                <a:srgbClr val="000000">
                  <a:lumMod val="75000"/>
                  <a:lumOff val="25000"/>
                </a:srgbClr>
              </a:solidFill>
              <a:uFillTx/>
              <a:latin typeface="Arial" panose="020B0604020202020204" pitchFamily="34" charset="0"/>
            </a:endParaRPr>
          </a:p>
        </p:txBody>
      </p:sp>
      <p:sp>
        <p:nvSpPr>
          <p:cNvPr id="17" name="文本框 16"/>
          <p:cNvSpPr txBox="1"/>
          <p:nvPr>
            <p:custDataLst>
              <p:tags r:id="rId9"/>
            </p:custDataLst>
          </p:nvPr>
        </p:nvSpPr>
        <p:spPr>
          <a:xfrm>
            <a:off x="6551295" y="4389120"/>
            <a:ext cx="2138680" cy="1073150"/>
          </a:xfrm>
          <a:prstGeom prst="rect">
            <a:avLst/>
          </a:prstGeom>
          <a:noFill/>
        </p:spPr>
        <p:txBody>
          <a:bodyPr wrap="none" lIns="76200" tIns="28575" rIns="57150" bIns="28575" rtlCol="0">
            <a:noAutofit/>
          </a:bodyPr>
          <a:lstStyle>
            <a:defPPr>
              <a:defRPr lang="zh-CN"/>
            </a:defPPr>
            <a:lvl1pPr>
              <a:defRPr sz="2400" spc="200">
                <a:latin typeface="微软雅黑" panose="020B0503020204020204" charset="-122"/>
                <a:ea typeface="微软雅黑" panose="020B0503020204020204" charset="-122"/>
              </a:defRPr>
            </a:lvl1pPr>
          </a:lstStyle>
          <a:p>
            <a:pPr marL="0" indent="0" algn="ctr">
              <a:lnSpc>
                <a:spcPct val="100000"/>
              </a:lnSpc>
              <a:spcBef>
                <a:spcPts val="0"/>
              </a:spcBef>
              <a:spcAft>
                <a:spcPts val="0"/>
              </a:spcAft>
              <a:buSzPct val="100000"/>
            </a:pPr>
            <a:r>
              <a:rPr lang="zh-CN" altLang="en-US" sz="3200" b="1" dirty="0">
                <a:solidFill>
                  <a:srgbClr val="000000">
                    <a:lumMod val="75000"/>
                    <a:lumOff val="25000"/>
                  </a:srgbClr>
                </a:solidFill>
                <a:uFillTx/>
                <a:latin typeface="Arial" panose="020B0604020202020204" pitchFamily="34" charset="0"/>
              </a:rPr>
              <a:t>程序设</a:t>
            </a:r>
            <a:endParaRPr lang="zh-CN" altLang="en-US" sz="3200" b="1" dirty="0">
              <a:solidFill>
                <a:srgbClr val="000000">
                  <a:lumMod val="75000"/>
                  <a:lumOff val="25000"/>
                </a:srgbClr>
              </a:solidFill>
              <a:uFillTx/>
              <a:latin typeface="Arial" panose="020B0604020202020204" pitchFamily="34" charset="0"/>
            </a:endParaRPr>
          </a:p>
          <a:p>
            <a:pPr marL="0" indent="0" algn="ctr">
              <a:lnSpc>
                <a:spcPct val="100000"/>
              </a:lnSpc>
              <a:spcBef>
                <a:spcPts val="0"/>
              </a:spcBef>
              <a:spcAft>
                <a:spcPts val="0"/>
              </a:spcAft>
              <a:buSzPct val="100000"/>
            </a:pPr>
            <a:r>
              <a:rPr lang="zh-CN" altLang="en-US" sz="3200" b="1" dirty="0">
                <a:solidFill>
                  <a:srgbClr val="000000">
                    <a:lumMod val="75000"/>
                    <a:lumOff val="25000"/>
                  </a:srgbClr>
                </a:solidFill>
                <a:uFillTx/>
                <a:latin typeface="Arial" panose="020B0604020202020204" pitchFamily="34" charset="0"/>
              </a:rPr>
              <a:t>计说明</a:t>
            </a:r>
            <a:endParaRPr lang="zh-CN" altLang="en-US" sz="1500" b="1" dirty="0">
              <a:solidFill>
                <a:srgbClr val="000000">
                  <a:lumMod val="75000"/>
                  <a:lumOff val="25000"/>
                </a:srgbClr>
              </a:solidFill>
              <a:uFillTx/>
              <a:latin typeface="Arial" panose="020B0604020202020204" pitchFamily="34" charset="0"/>
            </a:endParaRPr>
          </a:p>
          <a:p>
            <a:pPr marL="0" indent="0" algn="ctr">
              <a:lnSpc>
                <a:spcPct val="100000"/>
              </a:lnSpc>
              <a:spcBef>
                <a:spcPts val="0"/>
              </a:spcBef>
              <a:spcAft>
                <a:spcPts val="0"/>
              </a:spcAft>
              <a:buSzPct val="100000"/>
            </a:pPr>
            <a:endParaRPr lang="zh-CN" altLang="en-US" sz="4000" b="1" dirty="0">
              <a:solidFill>
                <a:srgbClr val="000000">
                  <a:lumMod val="75000"/>
                  <a:lumOff val="25000"/>
                </a:srgbClr>
              </a:solidFill>
              <a:uFillTx/>
              <a:latin typeface="Arial" panose="020B0604020202020204" pitchFamily="34" charset="0"/>
            </a:endParaRPr>
          </a:p>
        </p:txBody>
      </p:sp>
      <p:sp>
        <p:nvSpPr>
          <p:cNvPr id="20" name="文本框 19"/>
          <p:cNvSpPr txBox="1"/>
          <p:nvPr>
            <p:custDataLst>
              <p:tags r:id="rId10"/>
            </p:custDataLst>
          </p:nvPr>
        </p:nvSpPr>
        <p:spPr>
          <a:xfrm>
            <a:off x="454660" y="4370070"/>
            <a:ext cx="2138680" cy="1092835"/>
          </a:xfrm>
          <a:prstGeom prst="rect">
            <a:avLst/>
          </a:prstGeom>
          <a:noFill/>
        </p:spPr>
        <p:txBody>
          <a:bodyPr wrap="none" lIns="76200" tIns="28575" rIns="57150" bIns="28575" rtlCol="0">
            <a:noAutofit/>
          </a:bodyPr>
          <a:lstStyle>
            <a:defPPr>
              <a:defRPr lang="zh-CN"/>
            </a:defPPr>
            <a:lvl1pPr>
              <a:defRPr sz="2400" spc="200">
                <a:latin typeface="微软雅黑" panose="020B0503020204020204" charset="-122"/>
                <a:ea typeface="微软雅黑" panose="020B0503020204020204" charset="-122"/>
              </a:defRPr>
            </a:lvl1pPr>
          </a:lstStyle>
          <a:p>
            <a:pPr marL="0" indent="0" algn="ctr">
              <a:lnSpc>
                <a:spcPct val="100000"/>
              </a:lnSpc>
              <a:spcBef>
                <a:spcPts val="0"/>
              </a:spcBef>
              <a:spcAft>
                <a:spcPts val="0"/>
              </a:spcAft>
              <a:buSzPct val="100000"/>
            </a:pPr>
            <a:r>
              <a:rPr lang="zh-CN" altLang="en-US" sz="3200" b="1" dirty="0">
                <a:solidFill>
                  <a:srgbClr val="000000">
                    <a:lumMod val="75000"/>
                    <a:lumOff val="25000"/>
                  </a:srgbClr>
                </a:solidFill>
                <a:uFillTx/>
                <a:latin typeface="Arial" panose="020B0604020202020204" pitchFamily="34" charset="0"/>
              </a:rPr>
              <a:t>引言</a:t>
            </a:r>
            <a:endParaRPr lang="zh-CN" altLang="en-US" sz="3200" b="1" dirty="0">
              <a:solidFill>
                <a:srgbClr val="000000">
                  <a:lumMod val="75000"/>
                  <a:lumOff val="25000"/>
                </a:srgbClr>
              </a:solidFill>
              <a:uFillTx/>
              <a:latin typeface="Arial" panose="020B0604020202020204" pitchFamily="34" charset="0"/>
            </a:endParaRPr>
          </a:p>
        </p:txBody>
      </p:sp>
      <p:cxnSp>
        <p:nvCxnSpPr>
          <p:cNvPr id="5" name="直接连接符 4"/>
          <p:cNvCxnSpPr/>
          <p:nvPr>
            <p:custDataLst>
              <p:tags r:id="rId11"/>
            </p:custDataLst>
          </p:nvPr>
        </p:nvCxnSpPr>
        <p:spPr>
          <a:xfrm>
            <a:off x="3048300" y="4463142"/>
            <a:ext cx="0" cy="847046"/>
          </a:xfrm>
          <a:prstGeom prst="line">
            <a:avLst/>
          </a:prstGeom>
          <a:ln w="1270">
            <a:solidFill>
              <a:srgbClr val="FFFFFF">
                <a:lumMod val="85000"/>
              </a:srgbClr>
            </a:solidFill>
            <a:prstDash val="dash"/>
            <a:headEnd type="diamond"/>
            <a:tailEnd type="diamond"/>
          </a:ln>
        </p:spPr>
        <p:style>
          <a:lnRef idx="1">
            <a:srgbClr val="1E6BC5"/>
          </a:lnRef>
          <a:fillRef idx="0">
            <a:srgbClr val="1E6BC5"/>
          </a:fillRef>
          <a:effectRef idx="0">
            <a:srgbClr val="1E6BC5"/>
          </a:effectRef>
          <a:fontRef idx="minor">
            <a:srgbClr val="000000"/>
          </a:fontRef>
        </p:style>
      </p:cxnSp>
      <p:cxnSp>
        <p:nvCxnSpPr>
          <p:cNvPr id="6" name="直接连接符 5"/>
          <p:cNvCxnSpPr/>
          <p:nvPr>
            <p:custDataLst>
              <p:tags r:id="rId12"/>
            </p:custDataLst>
          </p:nvPr>
        </p:nvCxnSpPr>
        <p:spPr>
          <a:xfrm>
            <a:off x="6096600" y="4463142"/>
            <a:ext cx="0" cy="847046"/>
          </a:xfrm>
          <a:prstGeom prst="line">
            <a:avLst/>
          </a:prstGeom>
          <a:ln w="1270">
            <a:solidFill>
              <a:srgbClr val="FFFFFF">
                <a:lumMod val="85000"/>
              </a:srgbClr>
            </a:solidFill>
            <a:prstDash val="dash"/>
            <a:headEnd type="diamond"/>
            <a:tailEnd type="diamond"/>
          </a:ln>
        </p:spPr>
        <p:style>
          <a:lnRef idx="1">
            <a:srgbClr val="1E6BC5"/>
          </a:lnRef>
          <a:fillRef idx="0">
            <a:srgbClr val="1E6BC5"/>
          </a:fillRef>
          <a:effectRef idx="0">
            <a:srgbClr val="1E6BC5"/>
          </a:effectRef>
          <a:fontRef idx="minor">
            <a:srgbClr val="000000"/>
          </a:fontRef>
        </p:style>
      </p:cxnSp>
      <p:sp>
        <p:nvSpPr>
          <p:cNvPr id="36" name="椭圆 35"/>
          <p:cNvSpPr/>
          <p:nvPr>
            <p:custDataLst>
              <p:tags r:id="rId13"/>
            </p:custDataLst>
          </p:nvPr>
        </p:nvSpPr>
        <p:spPr>
          <a:xfrm>
            <a:off x="1248674" y="3527729"/>
            <a:ext cx="550952" cy="550952"/>
          </a:xfrm>
          <a:prstGeom prst="ellipse">
            <a:avLst/>
          </a:prstGeom>
          <a:solidFill>
            <a:srgbClr val="000000">
              <a:lumMod val="75000"/>
              <a:lumOff val="25000"/>
            </a:srgbClr>
          </a:solidFill>
          <a:ln w="57150">
            <a:solidFill>
              <a:srgbClr val="FFFFFF">
                <a:lumMod val="95000"/>
              </a:srgbClr>
            </a:solidFill>
          </a:ln>
        </p:spPr>
        <p:style>
          <a:lnRef idx="2">
            <a:srgbClr val="1E6BC5">
              <a:shade val="50000"/>
            </a:srgbClr>
          </a:lnRef>
          <a:fillRef idx="1">
            <a:srgbClr val="1E6BC5"/>
          </a:fillRef>
          <a:effectRef idx="0">
            <a:srgbClr val="1E6BC5"/>
          </a:effectRef>
          <a:fontRef idx="minor">
            <a:srgbClr val="FFFFFF"/>
          </a:fontRef>
        </p:style>
        <p:txBody>
          <a:bodyPr rtlCol="0" anchor="ctr"/>
          <a:lstStyle/>
          <a:p>
            <a:pPr algn="ctr"/>
            <a:endParaRPr kumimoji="1" lang="zh-CN" altLang="en-US" sz="1200" b="1">
              <a:solidFill>
                <a:srgbClr val="FFFFFF"/>
              </a:solidFill>
              <a:latin typeface="+mn-ea"/>
            </a:endParaRPr>
          </a:p>
        </p:txBody>
      </p:sp>
      <p:sp>
        <p:nvSpPr>
          <p:cNvPr id="7" name="矩形 6"/>
          <p:cNvSpPr/>
          <p:nvPr>
            <p:custDataLst>
              <p:tags r:id="rId14"/>
            </p:custDataLst>
          </p:nvPr>
        </p:nvSpPr>
        <p:spPr>
          <a:xfrm flipH="1">
            <a:off x="1271590" y="3593621"/>
            <a:ext cx="505120" cy="418167"/>
          </a:xfrm>
          <a:prstGeom prst="rect">
            <a:avLst/>
          </a:prstGeom>
          <a:noFill/>
          <a:ln>
            <a:noFill/>
          </a:ln>
        </p:spPr>
        <p:style>
          <a:lnRef idx="2">
            <a:srgbClr val="1E6BC5">
              <a:shade val="50000"/>
            </a:srgbClr>
          </a:lnRef>
          <a:fillRef idx="1">
            <a:srgbClr val="1E6BC5"/>
          </a:fillRef>
          <a:effectRef idx="0">
            <a:srgbClr val="1E6BC5"/>
          </a:effectRef>
          <a:fontRef idx="minor">
            <a:srgbClr val="FFFFFF"/>
          </a:fontRef>
        </p:style>
        <p:txBody>
          <a:bodyPr lIns="0" tIns="0" rIns="0" bIns="0" rtlCol="0" anchor="ctr"/>
          <a:lstStyle/>
          <a:p>
            <a:pPr algn="ctr"/>
            <a:r>
              <a:rPr kumimoji="1" lang="en-US" altLang="zh-CN" sz="2100" b="1" dirty="0">
                <a:solidFill>
                  <a:srgbClr val="FFFFFF">
                    <a:lumMod val="95000"/>
                  </a:srgbClr>
                </a:solidFill>
                <a:latin typeface="Century Gothic" panose="020B0502020202020204" pitchFamily="34" charset="0"/>
              </a:rPr>
              <a:t>01</a:t>
            </a:r>
            <a:endParaRPr kumimoji="1" lang="zh-CN" altLang="en-US" sz="2100" b="1" dirty="0">
              <a:solidFill>
                <a:srgbClr val="FFFFFF">
                  <a:lumMod val="95000"/>
                </a:srgbClr>
              </a:solidFill>
              <a:latin typeface="Century Gothic" panose="020B0502020202020204" pitchFamily="34" charset="0"/>
            </a:endParaRPr>
          </a:p>
        </p:txBody>
      </p:sp>
      <p:sp>
        <p:nvSpPr>
          <p:cNvPr id="8" name="椭圆 7"/>
          <p:cNvSpPr/>
          <p:nvPr>
            <p:custDataLst>
              <p:tags r:id="rId15"/>
            </p:custDataLst>
          </p:nvPr>
        </p:nvSpPr>
        <p:spPr>
          <a:xfrm>
            <a:off x="4296974" y="3519533"/>
            <a:ext cx="550952" cy="550952"/>
          </a:xfrm>
          <a:prstGeom prst="ellipse">
            <a:avLst/>
          </a:prstGeom>
          <a:solidFill>
            <a:srgbClr val="000000">
              <a:lumMod val="75000"/>
              <a:lumOff val="25000"/>
            </a:srgbClr>
          </a:solidFill>
          <a:ln w="57150">
            <a:solidFill>
              <a:srgbClr val="FFFFFF">
                <a:lumMod val="95000"/>
              </a:srgbClr>
            </a:solidFill>
          </a:ln>
        </p:spPr>
        <p:style>
          <a:lnRef idx="2">
            <a:srgbClr val="1E6BC5">
              <a:shade val="50000"/>
            </a:srgbClr>
          </a:lnRef>
          <a:fillRef idx="1">
            <a:srgbClr val="1E6BC5"/>
          </a:fillRef>
          <a:effectRef idx="0">
            <a:srgbClr val="1E6BC5"/>
          </a:effectRef>
          <a:fontRef idx="minor">
            <a:srgbClr val="FFFFFF"/>
          </a:fontRef>
        </p:style>
        <p:txBody>
          <a:bodyPr rtlCol="0" anchor="ctr"/>
          <a:lstStyle/>
          <a:p>
            <a:pPr algn="ctr"/>
            <a:endParaRPr kumimoji="1" lang="zh-CN" altLang="en-US" sz="1200" b="1">
              <a:solidFill>
                <a:srgbClr val="FFFFFF"/>
              </a:solidFill>
              <a:latin typeface="+mn-ea"/>
            </a:endParaRPr>
          </a:p>
        </p:txBody>
      </p:sp>
      <p:sp>
        <p:nvSpPr>
          <p:cNvPr id="47" name="矩形 46"/>
          <p:cNvSpPr/>
          <p:nvPr>
            <p:custDataLst>
              <p:tags r:id="rId16"/>
            </p:custDataLst>
          </p:nvPr>
        </p:nvSpPr>
        <p:spPr>
          <a:xfrm flipH="1">
            <a:off x="4319890" y="3585924"/>
            <a:ext cx="505120" cy="418167"/>
          </a:xfrm>
          <a:prstGeom prst="rect">
            <a:avLst/>
          </a:prstGeom>
          <a:noFill/>
          <a:ln>
            <a:noFill/>
          </a:ln>
        </p:spPr>
        <p:style>
          <a:lnRef idx="2">
            <a:srgbClr val="1E6BC5">
              <a:shade val="50000"/>
            </a:srgbClr>
          </a:lnRef>
          <a:fillRef idx="1">
            <a:srgbClr val="1E6BC5"/>
          </a:fillRef>
          <a:effectRef idx="0">
            <a:srgbClr val="1E6BC5"/>
          </a:effectRef>
          <a:fontRef idx="minor">
            <a:srgbClr val="FFFFFF"/>
          </a:fontRef>
        </p:style>
        <p:txBody>
          <a:bodyPr lIns="0" tIns="0" rIns="0" bIns="0" rtlCol="0" anchor="ctr"/>
          <a:lstStyle/>
          <a:p>
            <a:pPr algn="ctr"/>
            <a:r>
              <a:rPr kumimoji="1" lang="en-US" altLang="zh-CN" sz="2100" b="1" dirty="0">
                <a:solidFill>
                  <a:srgbClr val="FFFFFF"/>
                </a:solidFill>
                <a:latin typeface="Century Gothic" panose="020B0502020202020204" pitchFamily="34" charset="0"/>
              </a:rPr>
              <a:t>02</a:t>
            </a:r>
            <a:endParaRPr kumimoji="1" lang="zh-CN" altLang="en-US" sz="2100" b="1" dirty="0">
              <a:solidFill>
                <a:srgbClr val="FFFFFF"/>
              </a:solidFill>
              <a:latin typeface="Century Gothic" panose="020B0502020202020204" pitchFamily="34" charset="0"/>
            </a:endParaRPr>
          </a:p>
        </p:txBody>
      </p:sp>
      <p:sp>
        <p:nvSpPr>
          <p:cNvPr id="9" name="椭圆 8"/>
          <p:cNvSpPr/>
          <p:nvPr>
            <p:custDataLst>
              <p:tags r:id="rId17"/>
            </p:custDataLst>
          </p:nvPr>
        </p:nvSpPr>
        <p:spPr>
          <a:xfrm>
            <a:off x="7345274" y="3519533"/>
            <a:ext cx="550952" cy="550952"/>
          </a:xfrm>
          <a:prstGeom prst="ellipse">
            <a:avLst/>
          </a:prstGeom>
          <a:solidFill>
            <a:srgbClr val="000000">
              <a:lumMod val="75000"/>
              <a:lumOff val="25000"/>
            </a:srgbClr>
          </a:solidFill>
          <a:ln w="57150">
            <a:solidFill>
              <a:srgbClr val="FFFFFF">
                <a:lumMod val="95000"/>
              </a:srgbClr>
            </a:solidFill>
          </a:ln>
        </p:spPr>
        <p:style>
          <a:lnRef idx="2">
            <a:srgbClr val="1E6BC5">
              <a:shade val="50000"/>
            </a:srgbClr>
          </a:lnRef>
          <a:fillRef idx="1">
            <a:srgbClr val="1E6BC5"/>
          </a:fillRef>
          <a:effectRef idx="0">
            <a:srgbClr val="1E6BC5"/>
          </a:effectRef>
          <a:fontRef idx="minor">
            <a:srgbClr val="FFFFFF"/>
          </a:fontRef>
        </p:style>
        <p:txBody>
          <a:bodyPr rtlCol="0" anchor="ctr"/>
          <a:lstStyle/>
          <a:p>
            <a:pPr algn="ctr"/>
            <a:endParaRPr kumimoji="1" lang="zh-CN" altLang="en-US" sz="1200" b="1">
              <a:solidFill>
                <a:srgbClr val="FFFFFF"/>
              </a:solidFill>
              <a:latin typeface="+mn-ea"/>
            </a:endParaRPr>
          </a:p>
        </p:txBody>
      </p:sp>
      <p:sp>
        <p:nvSpPr>
          <p:cNvPr id="10" name="矩形 9"/>
          <p:cNvSpPr/>
          <p:nvPr>
            <p:custDataLst>
              <p:tags r:id="rId18"/>
            </p:custDataLst>
          </p:nvPr>
        </p:nvSpPr>
        <p:spPr>
          <a:xfrm flipH="1">
            <a:off x="7368190" y="3585425"/>
            <a:ext cx="505120" cy="418167"/>
          </a:xfrm>
          <a:prstGeom prst="rect">
            <a:avLst/>
          </a:prstGeom>
          <a:noFill/>
          <a:ln>
            <a:noFill/>
          </a:ln>
        </p:spPr>
        <p:style>
          <a:lnRef idx="2">
            <a:srgbClr val="1E6BC5">
              <a:shade val="50000"/>
            </a:srgbClr>
          </a:lnRef>
          <a:fillRef idx="1">
            <a:srgbClr val="1E6BC5"/>
          </a:fillRef>
          <a:effectRef idx="0">
            <a:srgbClr val="1E6BC5"/>
          </a:effectRef>
          <a:fontRef idx="minor">
            <a:srgbClr val="FFFFFF"/>
          </a:fontRef>
        </p:style>
        <p:txBody>
          <a:bodyPr lIns="0" tIns="0" rIns="0" bIns="0" rtlCol="0" anchor="ctr"/>
          <a:lstStyle/>
          <a:p>
            <a:pPr algn="ctr"/>
            <a:r>
              <a:rPr kumimoji="1" lang="en-US" altLang="zh-CN" sz="2100" b="1" dirty="0">
                <a:solidFill>
                  <a:srgbClr val="FFFFFF">
                    <a:lumMod val="95000"/>
                  </a:srgbClr>
                </a:solidFill>
                <a:latin typeface="Century Gothic" panose="020B0502020202020204" pitchFamily="34" charset="0"/>
              </a:rPr>
              <a:t>03</a:t>
            </a:r>
            <a:endParaRPr kumimoji="1" lang="zh-CN" altLang="en-US" sz="2100" b="1" dirty="0">
              <a:solidFill>
                <a:srgbClr val="FFFFFF">
                  <a:lumMod val="95000"/>
                </a:srgbClr>
              </a:solidFill>
              <a:latin typeface="Century Gothic" panose="020B0502020202020204" pitchFamily="34" charset="0"/>
            </a:endParaRPr>
          </a:p>
        </p:txBody>
      </p:sp>
    </p:spTree>
    <p:custDataLst>
      <p:tags r:id="rId19"/>
    </p:custDataLst>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文本框 5"/>
          <p:cNvSpPr txBox="1"/>
          <p:nvPr>
            <p:custDataLst>
              <p:tags r:id="rId1"/>
            </p:custDataLst>
          </p:nvPr>
        </p:nvSpPr>
        <p:spPr>
          <a:xfrm>
            <a:off x="755919" y="516321"/>
            <a:ext cx="2724150" cy="468630"/>
          </a:xfrm>
          <a:prstGeom prst="rect">
            <a:avLst/>
          </a:prstGeom>
          <a:noFill/>
        </p:spPr>
        <p:txBody>
          <a:bodyPr wrap="none" lIns="76200" tIns="28575" rIns="47625" bIns="28575" rtlCol="0">
            <a:noAutofit/>
          </a:bodyPr>
          <a:lstStyle/>
          <a:p>
            <a:r>
              <a:rPr lang="zh-CN" altLang="zh-CN" sz="2700" b="1" spc="300" dirty="0">
                <a:solidFill>
                  <a:srgbClr val="000000">
                    <a:lumMod val="75000"/>
                    <a:lumOff val="25000"/>
                  </a:srgbClr>
                </a:solidFill>
                <a:latin typeface="Arial" panose="020B0604020202020204" pitchFamily="34" charset="0"/>
                <a:ea typeface="微软雅黑" panose="020B0503020204020204" charset="-122"/>
              </a:rPr>
              <a:t>流程逻辑</a:t>
            </a:r>
            <a:endParaRPr lang="zh-CN" altLang="zh-CN" sz="2700" b="1" spc="300" dirty="0">
              <a:solidFill>
                <a:srgbClr val="000000">
                  <a:lumMod val="75000"/>
                  <a:lumOff val="25000"/>
                </a:srgbClr>
              </a:solidFill>
              <a:latin typeface="Arial" panose="020B0604020202020204" pitchFamily="34" charset="0"/>
              <a:ea typeface="微软雅黑" panose="020B0503020204020204" charset="-122"/>
            </a:endParaRPr>
          </a:p>
        </p:txBody>
      </p:sp>
      <p:graphicFrame>
        <p:nvGraphicFramePr>
          <p:cNvPr id="3" name="对象 2">
            <a:hlinkClick r:id="" action="ppaction://ole?verb="/>
          </p:cNvPr>
          <p:cNvGraphicFramePr>
            <a:graphicFrameLocks noChangeAspect="1"/>
          </p:cNvGraphicFramePr>
          <p:nvPr/>
        </p:nvGraphicFramePr>
        <p:xfrm>
          <a:off x="2721610" y="0"/>
          <a:ext cx="3700145" cy="6858000"/>
        </p:xfrm>
        <a:graphic>
          <a:graphicData uri="http://schemas.openxmlformats.org/presentationml/2006/ole">
            <mc:AlternateContent xmlns:mc="http://schemas.openxmlformats.org/markup-compatibility/2006">
              <mc:Choice xmlns:v="urn:schemas-microsoft-com:vml" Requires="v">
                <p:oleObj spid="_x0000_s1025" name="" r:id="rId2" imgW="3728720" imgH="6909435" progId="Visio.Drawing.15">
                  <p:embed/>
                </p:oleObj>
              </mc:Choice>
              <mc:Fallback>
                <p:oleObj name="" r:id="rId2" imgW="3728720" imgH="6909435" progId="Visio.Drawing.15">
                  <p:embed/>
                  <p:pic>
                    <p:nvPicPr>
                      <p:cNvPr id="0" name="图片 1024"/>
                      <p:cNvPicPr/>
                      <p:nvPr/>
                    </p:nvPicPr>
                    <p:blipFill>
                      <a:blip r:embed="rId3"/>
                      <a:stretch>
                        <a:fillRect/>
                      </a:stretch>
                    </p:blipFill>
                    <p:spPr>
                      <a:xfrm>
                        <a:off x="2721610" y="0"/>
                        <a:ext cx="3700145" cy="6858000"/>
                      </a:xfrm>
                      <a:prstGeom prst="rect">
                        <a:avLst/>
                      </a:prstGeom>
                    </p:spPr>
                  </p:pic>
                </p:oleObj>
              </mc:Fallback>
            </mc:AlternateContent>
          </a:graphicData>
        </a:graphic>
      </p:graphicFrame>
    </p:spTree>
    <p:custDataLst>
      <p:tags r:id="rId4"/>
    </p:custData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文本框 5"/>
          <p:cNvSpPr txBox="1"/>
          <p:nvPr>
            <p:custDataLst>
              <p:tags r:id="rId1"/>
            </p:custDataLst>
          </p:nvPr>
        </p:nvSpPr>
        <p:spPr>
          <a:xfrm>
            <a:off x="755919" y="362651"/>
            <a:ext cx="2724150" cy="468630"/>
          </a:xfrm>
          <a:prstGeom prst="rect">
            <a:avLst/>
          </a:prstGeom>
          <a:noFill/>
        </p:spPr>
        <p:txBody>
          <a:bodyPr wrap="none" lIns="76200" tIns="28575" rIns="47625" bIns="28575" rtlCol="0">
            <a:noAutofit/>
          </a:bodyPr>
          <a:lstStyle/>
          <a:p>
            <a:r>
              <a:rPr lang="zh-CN" altLang="zh-CN" sz="2700" b="1" spc="300" dirty="0">
                <a:solidFill>
                  <a:srgbClr val="000000">
                    <a:lumMod val="75000"/>
                    <a:lumOff val="25000"/>
                  </a:srgbClr>
                </a:solidFill>
                <a:latin typeface="Arial" panose="020B0604020202020204" pitchFamily="34" charset="0"/>
                <a:ea typeface="微软雅黑" panose="020B0503020204020204" charset="-122"/>
              </a:rPr>
              <a:t>接口</a:t>
            </a:r>
            <a:endParaRPr lang="zh-CN" altLang="zh-CN" sz="2700" b="1" spc="300" dirty="0">
              <a:solidFill>
                <a:srgbClr val="000000">
                  <a:lumMod val="75000"/>
                  <a:lumOff val="25000"/>
                </a:srgbClr>
              </a:solidFill>
              <a:latin typeface="Arial" panose="020B0604020202020204" pitchFamily="34" charset="0"/>
              <a:ea typeface="微软雅黑" panose="020B0503020204020204" charset="-122"/>
            </a:endParaRPr>
          </a:p>
        </p:txBody>
      </p:sp>
      <p:sp>
        <p:nvSpPr>
          <p:cNvPr id="7" name="文本框 6"/>
          <p:cNvSpPr txBox="1"/>
          <p:nvPr>
            <p:custDataLst>
              <p:tags r:id="rId2"/>
            </p:custDataLst>
          </p:nvPr>
        </p:nvSpPr>
        <p:spPr>
          <a:xfrm>
            <a:off x="755650" y="982980"/>
            <a:ext cx="5922010" cy="1261745"/>
          </a:xfrm>
          <a:prstGeom prst="rect">
            <a:avLst/>
          </a:prstGeom>
          <a:noFill/>
        </p:spPr>
        <p:txBody>
          <a:bodyPr wrap="square" lIns="76200" tIns="0" rIns="61912" bIns="0" rtlCol="0">
            <a:noAutofit/>
          </a:bodyPr>
          <a:lstStyle>
            <a:defPPr>
              <a:defRPr lang="zh-CN"/>
            </a:defPPr>
            <a:lvl1pPr fontAlgn="auto">
              <a:lnSpc>
                <a:spcPct val="130000"/>
              </a:lnSpc>
              <a:spcAft>
                <a:spcPts val="1000"/>
              </a:spcAft>
              <a:defRPr sz="1600" spc="150"/>
            </a:lvl1pPr>
          </a:lstStyle>
          <a:p>
            <a:pPr fontAlgn="ctr">
              <a:spcBef>
                <a:spcPts val="1000"/>
              </a:spcBef>
              <a:spcAft>
                <a:spcPts val="0"/>
              </a:spcAft>
              <a:buSzPct val="130000"/>
              <a:buFont typeface="WPS-Numbers" pitchFamily="2" charset="0"/>
            </a:pPr>
            <a:r>
              <a:rPr sz="1200" dirty="0">
                <a:solidFill>
                  <a:srgbClr val="000000">
                    <a:lumMod val="75000"/>
                    <a:lumOff val="25000"/>
                  </a:srgbClr>
                </a:solidFill>
                <a:uFillTx/>
                <a:latin typeface="Arial" panose="020B0604020202020204" pitchFamily="34" charset="0"/>
                <a:ea typeface="微软雅黑" panose="020B0503020204020204" charset="-122"/>
              </a:rPr>
              <a:t>a．该网站用mysql数据库软件管理数据，并且与阿里云服务器连接，保存用户数据，以及网站内部资源存放。</a:t>
            </a:r>
            <a:endParaRPr sz="1200" dirty="0">
              <a:solidFill>
                <a:srgbClr val="000000">
                  <a:lumMod val="75000"/>
                  <a:lumOff val="25000"/>
                </a:srgbClr>
              </a:solidFill>
              <a:uFillTx/>
              <a:latin typeface="Arial" panose="020B0604020202020204" pitchFamily="34" charset="0"/>
              <a:ea typeface="微软雅黑" panose="020B0503020204020204" charset="-122"/>
            </a:endParaRPr>
          </a:p>
          <a:p>
            <a:pPr fontAlgn="ctr">
              <a:spcBef>
                <a:spcPts val="1000"/>
              </a:spcBef>
              <a:spcAft>
                <a:spcPts val="0"/>
              </a:spcAft>
              <a:buSzPct val="130000"/>
              <a:buFont typeface="WPS-Numbers" pitchFamily="2" charset="0"/>
            </a:pPr>
            <a:r>
              <a:rPr sz="1200" dirty="0">
                <a:solidFill>
                  <a:srgbClr val="000000">
                    <a:lumMod val="75000"/>
                    <a:lumOff val="25000"/>
                  </a:srgbClr>
                </a:solidFill>
                <a:uFillTx/>
                <a:latin typeface="Arial" panose="020B0604020202020204" pitchFamily="34" charset="0"/>
                <a:ea typeface="微软雅黑" panose="020B0503020204020204" charset="-122"/>
              </a:rPr>
              <a:t>b．各模块之间要求可以快速衔接，各个页面可以快速切换。</a:t>
            </a:r>
            <a:endParaRPr sz="1200" dirty="0">
              <a:solidFill>
                <a:srgbClr val="000000">
                  <a:lumMod val="75000"/>
                  <a:lumOff val="25000"/>
                </a:srgbClr>
              </a:solidFill>
              <a:uFillTx/>
              <a:latin typeface="Arial" panose="020B0604020202020204" pitchFamily="34" charset="0"/>
              <a:ea typeface="微软雅黑" panose="020B0503020204020204" charset="-122"/>
            </a:endParaRPr>
          </a:p>
        </p:txBody>
      </p:sp>
      <p:sp>
        <p:nvSpPr>
          <p:cNvPr id="2" name="文本框 1"/>
          <p:cNvSpPr txBox="1"/>
          <p:nvPr>
            <p:custDataLst>
              <p:tags r:id="rId3"/>
            </p:custDataLst>
          </p:nvPr>
        </p:nvSpPr>
        <p:spPr>
          <a:xfrm>
            <a:off x="755919" y="2244791"/>
            <a:ext cx="2724150" cy="468630"/>
          </a:xfrm>
          <a:prstGeom prst="rect">
            <a:avLst/>
          </a:prstGeom>
          <a:noFill/>
        </p:spPr>
        <p:txBody>
          <a:bodyPr wrap="none" lIns="76200" tIns="28575" rIns="47625" bIns="28575" rtlCol="0">
            <a:noAutofit/>
          </a:bodyPr>
          <a:lstStyle/>
          <a:p>
            <a:pPr algn="l"/>
            <a:r>
              <a:rPr lang="zh-CN" altLang="zh-CN" sz="2700" b="1" spc="300" dirty="0">
                <a:solidFill>
                  <a:srgbClr val="000000">
                    <a:lumMod val="75000"/>
                    <a:lumOff val="25000"/>
                  </a:srgbClr>
                </a:solidFill>
                <a:uFillTx/>
                <a:latin typeface="Arial" panose="020B0604020202020204" pitchFamily="34" charset="0"/>
                <a:ea typeface="微软雅黑" panose="020B0503020204020204" charset="-122"/>
              </a:rPr>
              <a:t>存储分配</a:t>
            </a:r>
            <a:endParaRPr lang="zh-CN" altLang="zh-CN" sz="2700" b="1" spc="300" dirty="0">
              <a:solidFill>
                <a:srgbClr val="000000">
                  <a:lumMod val="75000"/>
                  <a:lumOff val="25000"/>
                </a:srgbClr>
              </a:solidFill>
              <a:uFillTx/>
              <a:latin typeface="Arial" panose="020B0604020202020204" pitchFamily="34" charset="0"/>
              <a:ea typeface="微软雅黑" panose="020B0503020204020204" charset="-122"/>
            </a:endParaRPr>
          </a:p>
        </p:txBody>
      </p:sp>
      <p:sp>
        <p:nvSpPr>
          <p:cNvPr id="5" name="文本框 4"/>
          <p:cNvSpPr txBox="1"/>
          <p:nvPr>
            <p:custDataLst>
              <p:tags r:id="rId4"/>
            </p:custDataLst>
          </p:nvPr>
        </p:nvSpPr>
        <p:spPr>
          <a:xfrm>
            <a:off x="755919" y="3826576"/>
            <a:ext cx="2724150" cy="468630"/>
          </a:xfrm>
          <a:prstGeom prst="rect">
            <a:avLst/>
          </a:prstGeom>
          <a:noFill/>
        </p:spPr>
        <p:txBody>
          <a:bodyPr wrap="none" lIns="76200" tIns="28575" rIns="47625" bIns="28575" rtlCol="0">
            <a:noAutofit/>
          </a:bodyPr>
          <a:p>
            <a:pPr algn="l"/>
            <a:r>
              <a:rPr lang="zh-CN" altLang="zh-CN" sz="2700" b="1" spc="300" dirty="0">
                <a:solidFill>
                  <a:srgbClr val="000000">
                    <a:lumMod val="75000"/>
                    <a:lumOff val="25000"/>
                  </a:srgbClr>
                </a:solidFill>
                <a:uFillTx/>
                <a:latin typeface="Arial" panose="020B0604020202020204" pitchFamily="34" charset="0"/>
                <a:ea typeface="微软雅黑" panose="020B0503020204020204" charset="-122"/>
              </a:rPr>
              <a:t>注释设计</a:t>
            </a:r>
            <a:endParaRPr lang="zh-CN" altLang="zh-CN" sz="2700" b="1" spc="300" dirty="0">
              <a:solidFill>
                <a:srgbClr val="000000">
                  <a:lumMod val="75000"/>
                  <a:lumOff val="25000"/>
                </a:srgbClr>
              </a:solidFill>
              <a:uFillTx/>
              <a:latin typeface="Arial" panose="020B0604020202020204" pitchFamily="34" charset="0"/>
              <a:ea typeface="微软雅黑" panose="020B0503020204020204" charset="-122"/>
            </a:endParaRPr>
          </a:p>
        </p:txBody>
      </p:sp>
      <p:sp>
        <p:nvSpPr>
          <p:cNvPr id="8" name="文本框 7"/>
          <p:cNvSpPr txBox="1"/>
          <p:nvPr>
            <p:custDataLst>
              <p:tags r:id="rId5"/>
            </p:custDataLst>
          </p:nvPr>
        </p:nvSpPr>
        <p:spPr>
          <a:xfrm>
            <a:off x="755650" y="2892425"/>
            <a:ext cx="7402195" cy="934085"/>
          </a:xfrm>
          <a:prstGeom prst="rect">
            <a:avLst/>
          </a:prstGeom>
          <a:noFill/>
        </p:spPr>
        <p:txBody>
          <a:bodyPr wrap="square" lIns="76200" tIns="0" rIns="61912" bIns="0" rtlCol="0">
            <a:noAutofit/>
          </a:bodyPr>
          <a:lstStyle>
            <a:defPPr>
              <a:defRPr lang="zh-CN"/>
            </a:defPPr>
            <a:lvl1pPr fontAlgn="auto">
              <a:lnSpc>
                <a:spcPct val="130000"/>
              </a:lnSpc>
              <a:spcAft>
                <a:spcPts val="1000"/>
              </a:spcAft>
              <a:defRPr sz="1600" spc="150"/>
            </a:lvl1pPr>
          </a:lstStyle>
          <a:p>
            <a:pPr fontAlgn="ctr">
              <a:spcBef>
                <a:spcPts val="1000"/>
              </a:spcBef>
              <a:spcAft>
                <a:spcPts val="0"/>
              </a:spcAft>
              <a:buSzPct val="130000"/>
              <a:buFont typeface="WPS-Numbers" pitchFamily="2" charset="0"/>
            </a:pPr>
            <a:r>
              <a:rPr sz="1200" dirty="0">
                <a:solidFill>
                  <a:srgbClr val="000000">
                    <a:lumMod val="75000"/>
                    <a:lumOff val="25000"/>
                  </a:srgbClr>
                </a:solidFill>
                <a:uFillTx/>
                <a:latin typeface="Arial" panose="020B0604020202020204" pitchFamily="34" charset="0"/>
                <a:ea typeface="微软雅黑" panose="020B0503020204020204" charset="-122"/>
              </a:rPr>
              <a:t>数据容量的限制取决了服务器的容量和磁盘的最大容量值，整个数据库的增长取决于网页后台视频存储功能，在正常的运行条件下，在磁盘足够大的情况下，数据的存取不受限制。在后期如果数据量增长过大或过快，则需要更新云服务器的存储容量来对数据库进行管理。</a:t>
            </a:r>
            <a:endParaRPr sz="1200" dirty="0">
              <a:solidFill>
                <a:srgbClr val="000000">
                  <a:lumMod val="75000"/>
                  <a:lumOff val="25000"/>
                </a:srgbClr>
              </a:solidFill>
              <a:uFillTx/>
              <a:latin typeface="Arial" panose="020B0604020202020204" pitchFamily="34" charset="0"/>
              <a:ea typeface="微软雅黑" panose="020B0503020204020204" charset="-122"/>
            </a:endParaRPr>
          </a:p>
        </p:txBody>
      </p:sp>
      <p:sp>
        <p:nvSpPr>
          <p:cNvPr id="9" name="文本框 8"/>
          <p:cNvSpPr txBox="1"/>
          <p:nvPr>
            <p:custDataLst>
              <p:tags r:id="rId6"/>
            </p:custDataLst>
          </p:nvPr>
        </p:nvSpPr>
        <p:spPr>
          <a:xfrm>
            <a:off x="755650" y="4498340"/>
            <a:ext cx="7402195" cy="394335"/>
          </a:xfrm>
          <a:prstGeom prst="rect">
            <a:avLst/>
          </a:prstGeom>
          <a:noFill/>
        </p:spPr>
        <p:txBody>
          <a:bodyPr wrap="square" lIns="76200" tIns="0" rIns="61912" bIns="0" rtlCol="0">
            <a:noAutofit/>
          </a:bodyPr>
          <a:lstStyle>
            <a:defPPr>
              <a:defRPr lang="zh-CN"/>
            </a:defPPr>
            <a:lvl1pPr fontAlgn="auto">
              <a:lnSpc>
                <a:spcPct val="130000"/>
              </a:lnSpc>
              <a:spcAft>
                <a:spcPts val="1000"/>
              </a:spcAft>
              <a:defRPr sz="1600" spc="150"/>
            </a:lvl1pPr>
          </a:lstStyle>
          <a:p>
            <a:pPr fontAlgn="ctr">
              <a:spcBef>
                <a:spcPts val="1000"/>
              </a:spcBef>
              <a:spcAft>
                <a:spcPts val="0"/>
              </a:spcAft>
              <a:buSzPct val="130000"/>
              <a:buFont typeface="WPS-Numbers" pitchFamily="2" charset="0"/>
            </a:pPr>
            <a:r>
              <a:rPr lang="zh-CN" sz="1200" dirty="0">
                <a:solidFill>
                  <a:srgbClr val="000000">
                    <a:lumMod val="75000"/>
                    <a:lumOff val="25000"/>
                  </a:srgbClr>
                </a:solidFill>
                <a:uFillTx/>
                <a:latin typeface="Arial" panose="020B0604020202020204" pitchFamily="34" charset="0"/>
                <a:ea typeface="微软雅黑" panose="020B0503020204020204" charset="-122"/>
              </a:rPr>
              <a:t>本网页采用数据库访问代码，需要注释各个模块之间的连接效果，以及创建各个连接，编写各个命令以及执行命令的过程中返回的值作出相应的注释。</a:t>
            </a:r>
            <a:endParaRPr lang="zh-CN" sz="1200" dirty="0">
              <a:solidFill>
                <a:srgbClr val="000000">
                  <a:lumMod val="75000"/>
                  <a:lumOff val="25000"/>
                </a:srgbClr>
              </a:solidFill>
              <a:uFillTx/>
              <a:latin typeface="Arial" panose="020B0604020202020204" pitchFamily="34" charset="0"/>
              <a:ea typeface="微软雅黑" panose="020B0503020204020204" charset="-122"/>
            </a:endParaRPr>
          </a:p>
        </p:txBody>
      </p:sp>
    </p:spTree>
    <p:custDataLst>
      <p:tags r:id="rId7"/>
    </p:custData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custDataLst>
              <p:tags r:id="rId1"/>
            </p:custDataLst>
          </p:nvPr>
        </p:nvSpPr>
        <p:spPr>
          <a:xfrm>
            <a:off x="666384" y="475681"/>
            <a:ext cx="2724150" cy="468630"/>
          </a:xfrm>
          <a:prstGeom prst="rect">
            <a:avLst/>
          </a:prstGeom>
          <a:noFill/>
        </p:spPr>
        <p:txBody>
          <a:bodyPr wrap="none" lIns="76200" tIns="28575" rIns="47625" bIns="28575" rtlCol="0">
            <a:noAutofit/>
          </a:bodyPr>
          <a:lstStyle/>
          <a:p>
            <a:pPr algn="l"/>
            <a:r>
              <a:rPr lang="zh-CN" altLang="zh-CN" sz="2700" b="1" spc="300" dirty="0">
                <a:solidFill>
                  <a:srgbClr val="000000">
                    <a:lumMod val="75000"/>
                    <a:lumOff val="25000"/>
                  </a:srgbClr>
                </a:solidFill>
                <a:uFillTx/>
                <a:latin typeface="Arial" panose="020B0604020202020204" pitchFamily="34" charset="0"/>
                <a:ea typeface="微软雅黑" panose="020B0503020204020204" charset="-122"/>
              </a:rPr>
              <a:t>限制条件</a:t>
            </a:r>
            <a:endParaRPr lang="zh-CN" altLang="zh-CN" sz="2700" b="1" spc="300" dirty="0">
              <a:solidFill>
                <a:srgbClr val="000000">
                  <a:lumMod val="75000"/>
                  <a:lumOff val="25000"/>
                </a:srgbClr>
              </a:solidFill>
              <a:uFillTx/>
              <a:latin typeface="Arial" panose="020B0604020202020204" pitchFamily="34" charset="0"/>
              <a:ea typeface="微软雅黑" panose="020B0503020204020204" charset="-122"/>
            </a:endParaRPr>
          </a:p>
        </p:txBody>
      </p:sp>
      <p:sp>
        <p:nvSpPr>
          <p:cNvPr id="7" name="文本框 6"/>
          <p:cNvSpPr txBox="1"/>
          <p:nvPr>
            <p:custDataLst>
              <p:tags r:id="rId2"/>
            </p:custDataLst>
          </p:nvPr>
        </p:nvSpPr>
        <p:spPr>
          <a:xfrm>
            <a:off x="666115" y="1100455"/>
            <a:ext cx="8352155" cy="2644775"/>
          </a:xfrm>
          <a:prstGeom prst="rect">
            <a:avLst/>
          </a:prstGeom>
          <a:noFill/>
        </p:spPr>
        <p:txBody>
          <a:bodyPr wrap="square" lIns="76200" tIns="0" rIns="61912" bIns="0" rtlCol="0">
            <a:noAutofit/>
          </a:bodyPr>
          <a:lstStyle>
            <a:defPPr>
              <a:defRPr lang="zh-CN"/>
            </a:defPPr>
            <a:lvl1pPr fontAlgn="auto">
              <a:lnSpc>
                <a:spcPct val="130000"/>
              </a:lnSpc>
              <a:spcAft>
                <a:spcPts val="1000"/>
              </a:spcAft>
              <a:defRPr sz="1600" spc="150"/>
            </a:lvl1pPr>
          </a:lstStyle>
          <a:p>
            <a:pPr fontAlgn="ctr">
              <a:spcBef>
                <a:spcPts val="1000"/>
              </a:spcBef>
              <a:spcAft>
                <a:spcPts val="0"/>
              </a:spcAft>
              <a:buSzPct val="130000"/>
              <a:buFont typeface="WPS-Numbers" pitchFamily="2" charset="0"/>
            </a:pPr>
            <a:r>
              <a:rPr sz="1200" dirty="0">
                <a:solidFill>
                  <a:srgbClr val="000000">
                    <a:lumMod val="75000"/>
                    <a:lumOff val="25000"/>
                  </a:srgbClr>
                </a:solidFill>
                <a:uFillTx/>
                <a:latin typeface="Arial" panose="020B0604020202020204" pitchFamily="34" charset="0"/>
                <a:ea typeface="微软雅黑" panose="020B0503020204020204" charset="-122"/>
              </a:rPr>
              <a:t>经费限制：</a:t>
            </a:r>
            <a:endParaRPr sz="1200" dirty="0">
              <a:solidFill>
                <a:srgbClr val="000000">
                  <a:lumMod val="75000"/>
                  <a:lumOff val="25000"/>
                </a:srgbClr>
              </a:solidFill>
              <a:uFillTx/>
              <a:latin typeface="Arial" panose="020B0604020202020204" pitchFamily="34" charset="0"/>
              <a:ea typeface="微软雅黑" panose="020B0503020204020204" charset="-122"/>
            </a:endParaRPr>
          </a:p>
          <a:p>
            <a:pPr fontAlgn="ctr">
              <a:spcBef>
                <a:spcPts val="1000"/>
              </a:spcBef>
              <a:spcAft>
                <a:spcPts val="0"/>
              </a:spcAft>
              <a:buSzPct val="130000"/>
              <a:buFont typeface="WPS-Numbers" pitchFamily="2" charset="0"/>
            </a:pPr>
            <a:r>
              <a:rPr sz="1200" dirty="0">
                <a:solidFill>
                  <a:srgbClr val="000000">
                    <a:lumMod val="75000"/>
                    <a:lumOff val="25000"/>
                  </a:srgbClr>
                </a:solidFill>
                <a:uFillTx/>
                <a:latin typeface="Arial" panose="020B0604020202020204" pitchFamily="34" charset="0"/>
                <a:ea typeface="微软雅黑" panose="020B0503020204020204" charset="-122"/>
              </a:rPr>
              <a:t>由于该网站的实现初衷是为了锻炼我们各自的能力水平，以熟悉制作项目的各种流程，项目开发的全过程，所以没有特殊的要求，就基本不会涉及到各种经济的投入，所以将不会产生经济上的风险。因此，在经济方面，我们不需要进行深入考虑。并且我们的经费需求量也没有很大。</a:t>
            </a:r>
            <a:endParaRPr sz="1200" dirty="0">
              <a:solidFill>
                <a:srgbClr val="000000">
                  <a:lumMod val="75000"/>
                  <a:lumOff val="25000"/>
                </a:srgbClr>
              </a:solidFill>
              <a:uFillTx/>
              <a:latin typeface="Arial" panose="020B0604020202020204" pitchFamily="34" charset="0"/>
              <a:ea typeface="微软雅黑" panose="020B0503020204020204" charset="-122"/>
            </a:endParaRPr>
          </a:p>
          <a:p>
            <a:pPr fontAlgn="ctr">
              <a:spcBef>
                <a:spcPts val="1000"/>
              </a:spcBef>
              <a:spcAft>
                <a:spcPts val="0"/>
              </a:spcAft>
              <a:buSzPct val="130000"/>
              <a:buFont typeface="WPS-Numbers" pitchFamily="2" charset="0"/>
            </a:pPr>
            <a:r>
              <a:rPr sz="1200" dirty="0">
                <a:solidFill>
                  <a:srgbClr val="000000">
                    <a:lumMod val="75000"/>
                    <a:lumOff val="25000"/>
                  </a:srgbClr>
                </a:solidFill>
                <a:uFillTx/>
                <a:latin typeface="Arial" panose="020B0604020202020204" pitchFamily="34" charset="0"/>
                <a:ea typeface="微软雅黑" panose="020B0503020204020204" charset="-122"/>
              </a:rPr>
              <a:t>开发期限：</a:t>
            </a:r>
            <a:endParaRPr sz="1200" dirty="0">
              <a:solidFill>
                <a:srgbClr val="000000">
                  <a:lumMod val="75000"/>
                  <a:lumOff val="25000"/>
                </a:srgbClr>
              </a:solidFill>
              <a:uFillTx/>
              <a:latin typeface="Arial" panose="020B0604020202020204" pitchFamily="34" charset="0"/>
              <a:ea typeface="微软雅黑" panose="020B0503020204020204" charset="-122"/>
            </a:endParaRPr>
          </a:p>
          <a:p>
            <a:pPr fontAlgn="ctr">
              <a:spcBef>
                <a:spcPts val="1000"/>
              </a:spcBef>
              <a:spcAft>
                <a:spcPts val="0"/>
              </a:spcAft>
              <a:buSzPct val="130000"/>
              <a:buFont typeface="WPS-Numbers" pitchFamily="2" charset="0"/>
            </a:pPr>
            <a:r>
              <a:rPr sz="1200" dirty="0">
                <a:solidFill>
                  <a:srgbClr val="000000">
                    <a:lumMod val="75000"/>
                    <a:lumOff val="25000"/>
                  </a:srgbClr>
                </a:solidFill>
                <a:uFillTx/>
                <a:latin typeface="Arial" panose="020B0604020202020204" pitchFamily="34" charset="0"/>
                <a:ea typeface="微软雅黑" panose="020B0503020204020204" charset="-122"/>
              </a:rPr>
              <a:t>网页开发期限是三个月，为了开发网站，我们小组还要学习Photoshop软件，css语言，html语言，JavaScript语言。这三种语言看似简单，其实也有一定难度，css语言和html语言的总共学习时间不会太久，主要的JavaScript语言学习，从总体上来说，三个月让我们初学者就开发出一个完整的网站确实有点紧张，在这点上确实给了我们压力。</a:t>
            </a:r>
            <a:endParaRPr sz="1200" dirty="0">
              <a:solidFill>
                <a:srgbClr val="000000">
                  <a:lumMod val="75000"/>
                  <a:lumOff val="25000"/>
                </a:srgbClr>
              </a:solidFill>
              <a:uFillTx/>
              <a:latin typeface="Arial" panose="020B0604020202020204" pitchFamily="34" charset="0"/>
              <a:ea typeface="微软雅黑" panose="020B0503020204020204" charset="-122"/>
            </a:endParaRPr>
          </a:p>
        </p:txBody>
      </p:sp>
    </p:spTree>
    <p:custDataLst>
      <p:tags r:id="rId3"/>
    </p:custData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文本框 5"/>
          <p:cNvSpPr txBox="1"/>
          <p:nvPr>
            <p:custDataLst>
              <p:tags r:id="rId1"/>
            </p:custDataLst>
          </p:nvPr>
        </p:nvSpPr>
        <p:spPr>
          <a:xfrm>
            <a:off x="666384" y="344236"/>
            <a:ext cx="2724150" cy="468630"/>
          </a:xfrm>
          <a:prstGeom prst="rect">
            <a:avLst/>
          </a:prstGeom>
          <a:noFill/>
        </p:spPr>
        <p:txBody>
          <a:bodyPr wrap="none" lIns="76200" tIns="28575" rIns="47625" bIns="28575" rtlCol="0">
            <a:noAutofit/>
          </a:bodyPr>
          <a:lstStyle/>
          <a:p>
            <a:pPr algn="l"/>
            <a:r>
              <a:rPr lang="zh-CN" altLang="zh-CN" sz="2700" b="1" spc="300" dirty="0">
                <a:solidFill>
                  <a:srgbClr val="000000">
                    <a:lumMod val="75000"/>
                    <a:lumOff val="25000"/>
                  </a:srgbClr>
                </a:solidFill>
                <a:uFillTx/>
                <a:latin typeface="Arial" panose="020B0604020202020204" pitchFamily="34" charset="0"/>
                <a:ea typeface="微软雅黑" panose="020B0503020204020204" charset="-122"/>
              </a:rPr>
              <a:t>测试计划</a:t>
            </a:r>
            <a:endParaRPr lang="zh-CN" altLang="zh-CN" sz="2700" b="1" spc="300" dirty="0">
              <a:solidFill>
                <a:srgbClr val="000000">
                  <a:lumMod val="75000"/>
                  <a:lumOff val="25000"/>
                </a:srgbClr>
              </a:solidFill>
              <a:uFillTx/>
              <a:latin typeface="Arial" panose="020B0604020202020204" pitchFamily="34" charset="0"/>
              <a:ea typeface="微软雅黑" panose="020B0503020204020204" charset="-122"/>
            </a:endParaRPr>
          </a:p>
        </p:txBody>
      </p:sp>
      <p:sp>
        <p:nvSpPr>
          <p:cNvPr id="4" name="文本框 3"/>
          <p:cNvSpPr txBox="1"/>
          <p:nvPr>
            <p:custDataLst>
              <p:tags r:id="rId2"/>
            </p:custDataLst>
          </p:nvPr>
        </p:nvSpPr>
        <p:spPr>
          <a:xfrm>
            <a:off x="666115" y="1914525"/>
            <a:ext cx="7663815" cy="1512570"/>
          </a:xfrm>
          <a:prstGeom prst="rect">
            <a:avLst/>
          </a:prstGeom>
          <a:noFill/>
        </p:spPr>
        <p:txBody>
          <a:bodyPr wrap="square" lIns="76200" tIns="0" rIns="61912" bIns="0" rtlCol="0">
            <a:noAutofit/>
          </a:bodyPr>
          <a:lstStyle>
            <a:defPPr>
              <a:defRPr lang="zh-CN"/>
            </a:defPPr>
            <a:lvl1pPr fontAlgn="auto">
              <a:lnSpc>
                <a:spcPct val="130000"/>
              </a:lnSpc>
              <a:spcAft>
                <a:spcPts val="1000"/>
              </a:spcAft>
              <a:defRPr sz="1600" spc="150"/>
            </a:lvl1pPr>
          </a:lstStyle>
          <a:p>
            <a:pPr fontAlgn="ctr">
              <a:spcBef>
                <a:spcPts val="1000"/>
              </a:spcBef>
              <a:spcAft>
                <a:spcPts val="0"/>
              </a:spcAft>
              <a:buSzPct val="130000"/>
              <a:buFont typeface="WPS-Numbers" pitchFamily="2" charset="0"/>
            </a:pPr>
            <a:r>
              <a:rPr sz="1200" dirty="0">
                <a:solidFill>
                  <a:srgbClr val="000000">
                    <a:lumMod val="75000"/>
                    <a:lumOff val="25000"/>
                  </a:srgbClr>
                </a:solidFill>
                <a:uFillTx/>
                <a:latin typeface="Arial" panose="020B0604020202020204" pitchFamily="34" charset="0"/>
                <a:ea typeface="微软雅黑" panose="020B0503020204020204" charset="-122"/>
              </a:rPr>
              <a:t>硬件环境：PC8GB内存或以上，附带上网联机功能，附带文本输入硬件，显示器分辨率无要求。</a:t>
            </a:r>
            <a:endParaRPr sz="1200" dirty="0">
              <a:solidFill>
                <a:srgbClr val="000000">
                  <a:lumMod val="75000"/>
                  <a:lumOff val="25000"/>
                </a:srgbClr>
              </a:solidFill>
              <a:uFillTx/>
              <a:latin typeface="Arial" panose="020B0604020202020204" pitchFamily="34" charset="0"/>
              <a:ea typeface="微软雅黑" panose="020B0503020204020204" charset="-122"/>
            </a:endParaRPr>
          </a:p>
          <a:p>
            <a:pPr fontAlgn="ctr">
              <a:spcBef>
                <a:spcPts val="1000"/>
              </a:spcBef>
              <a:spcAft>
                <a:spcPts val="0"/>
              </a:spcAft>
              <a:buSzPct val="130000"/>
              <a:buFont typeface="WPS-Numbers" pitchFamily="2" charset="0"/>
            </a:pPr>
            <a:r>
              <a:rPr sz="1200" dirty="0">
                <a:solidFill>
                  <a:srgbClr val="000000">
                    <a:lumMod val="75000"/>
                    <a:lumOff val="25000"/>
                  </a:srgbClr>
                </a:solidFill>
                <a:uFillTx/>
                <a:latin typeface="Arial" panose="020B0604020202020204" pitchFamily="34" charset="0"/>
                <a:ea typeface="微软雅黑" panose="020B0503020204020204" charset="-122"/>
              </a:rPr>
              <a:t>软件环境：Dreamweaver CS3</a:t>
            </a:r>
            <a:endParaRPr sz="1200" dirty="0">
              <a:solidFill>
                <a:srgbClr val="000000">
                  <a:lumMod val="75000"/>
                  <a:lumOff val="25000"/>
                </a:srgbClr>
              </a:solidFill>
              <a:uFillTx/>
              <a:latin typeface="Arial" panose="020B0604020202020204" pitchFamily="34" charset="0"/>
              <a:ea typeface="微软雅黑" panose="020B0503020204020204" charset="-122"/>
            </a:endParaRPr>
          </a:p>
          <a:p>
            <a:pPr fontAlgn="ctr">
              <a:spcBef>
                <a:spcPts val="1000"/>
              </a:spcBef>
              <a:spcAft>
                <a:spcPts val="0"/>
              </a:spcAft>
              <a:buSzPct val="130000"/>
              <a:buFont typeface="WPS-Numbers" pitchFamily="2" charset="0"/>
            </a:pPr>
            <a:r>
              <a:rPr sz="1200" dirty="0">
                <a:solidFill>
                  <a:srgbClr val="000000">
                    <a:lumMod val="75000"/>
                    <a:lumOff val="25000"/>
                  </a:srgbClr>
                </a:solidFill>
                <a:uFillTx/>
                <a:latin typeface="Arial" panose="020B0604020202020204" pitchFamily="34" charset="0"/>
                <a:ea typeface="微软雅黑" panose="020B0503020204020204" charset="-122"/>
              </a:rPr>
              <a:t>操作系统：Windows 10</a:t>
            </a:r>
            <a:endParaRPr sz="1200" dirty="0">
              <a:solidFill>
                <a:srgbClr val="000000">
                  <a:lumMod val="75000"/>
                  <a:lumOff val="25000"/>
                </a:srgbClr>
              </a:solidFill>
              <a:uFillTx/>
              <a:latin typeface="Arial" panose="020B0604020202020204" pitchFamily="34" charset="0"/>
              <a:ea typeface="微软雅黑" panose="020B0503020204020204" charset="-122"/>
            </a:endParaRPr>
          </a:p>
          <a:p>
            <a:pPr fontAlgn="ctr">
              <a:spcBef>
                <a:spcPts val="1000"/>
              </a:spcBef>
              <a:spcAft>
                <a:spcPts val="0"/>
              </a:spcAft>
              <a:buSzPct val="130000"/>
              <a:buFont typeface="WPS-Numbers" pitchFamily="2" charset="0"/>
            </a:pPr>
            <a:r>
              <a:rPr sz="1200" dirty="0">
                <a:solidFill>
                  <a:srgbClr val="000000">
                    <a:lumMod val="75000"/>
                    <a:lumOff val="25000"/>
                  </a:srgbClr>
                </a:solidFill>
                <a:uFillTx/>
                <a:latin typeface="Arial" panose="020B0604020202020204" pitchFamily="34" charset="0"/>
                <a:ea typeface="微软雅黑" panose="020B0503020204020204" charset="-122"/>
              </a:rPr>
              <a:t>开发语言：css，html，JavaScript，MySQL数据库</a:t>
            </a:r>
            <a:endParaRPr sz="1200" dirty="0">
              <a:solidFill>
                <a:srgbClr val="000000">
                  <a:lumMod val="75000"/>
                  <a:lumOff val="25000"/>
                </a:srgbClr>
              </a:solidFill>
              <a:uFillTx/>
              <a:latin typeface="Arial" panose="020B0604020202020204" pitchFamily="34" charset="0"/>
              <a:ea typeface="微软雅黑" panose="020B0503020204020204" charset="-122"/>
            </a:endParaRPr>
          </a:p>
        </p:txBody>
      </p:sp>
      <p:sp>
        <p:nvSpPr>
          <p:cNvPr id="5" name="文本框 4"/>
          <p:cNvSpPr txBox="1"/>
          <p:nvPr>
            <p:custDataLst>
              <p:tags r:id="rId3"/>
            </p:custDataLst>
          </p:nvPr>
        </p:nvSpPr>
        <p:spPr>
          <a:xfrm>
            <a:off x="666384" y="1085916"/>
            <a:ext cx="2724150" cy="468630"/>
          </a:xfrm>
          <a:prstGeom prst="rect">
            <a:avLst/>
          </a:prstGeom>
          <a:noFill/>
        </p:spPr>
        <p:txBody>
          <a:bodyPr wrap="none" lIns="76200" tIns="28575" rIns="47625" bIns="28575" rtlCol="0">
            <a:noAutofit/>
          </a:bodyPr>
          <a:p>
            <a:pPr algn="l"/>
            <a:r>
              <a:rPr lang="zh-CN" altLang="zh-CN" sz="2000" b="1" spc="300" dirty="0">
                <a:solidFill>
                  <a:srgbClr val="000000">
                    <a:lumMod val="75000"/>
                    <a:lumOff val="25000"/>
                  </a:srgbClr>
                </a:solidFill>
                <a:uFillTx/>
                <a:latin typeface="Arial" panose="020B0604020202020204" pitchFamily="34" charset="0"/>
                <a:ea typeface="微软雅黑" panose="020B0503020204020204" charset="-122"/>
              </a:rPr>
              <a:t>设备</a:t>
            </a:r>
            <a:endParaRPr lang="zh-CN" altLang="zh-CN" sz="2000" b="1" spc="300" dirty="0">
              <a:solidFill>
                <a:srgbClr val="000000">
                  <a:lumMod val="75000"/>
                  <a:lumOff val="25000"/>
                </a:srgbClr>
              </a:solidFill>
              <a:uFillTx/>
              <a:latin typeface="Arial" panose="020B0604020202020204" pitchFamily="34" charset="0"/>
              <a:ea typeface="微软雅黑" panose="020B0503020204020204" charset="-122"/>
            </a:endParaRPr>
          </a:p>
        </p:txBody>
      </p:sp>
      <p:sp>
        <p:nvSpPr>
          <p:cNvPr id="9" name="文本框 8"/>
          <p:cNvSpPr txBox="1"/>
          <p:nvPr>
            <p:custDataLst>
              <p:tags r:id="rId4"/>
            </p:custDataLst>
          </p:nvPr>
        </p:nvSpPr>
        <p:spPr>
          <a:xfrm>
            <a:off x="666384" y="3643061"/>
            <a:ext cx="2724150" cy="468630"/>
          </a:xfrm>
          <a:prstGeom prst="rect">
            <a:avLst/>
          </a:prstGeom>
          <a:noFill/>
        </p:spPr>
        <p:txBody>
          <a:bodyPr wrap="none" lIns="76200" tIns="28575" rIns="47625" bIns="28575" rtlCol="0">
            <a:noAutofit/>
          </a:bodyPr>
          <a:p>
            <a:pPr algn="l"/>
            <a:r>
              <a:rPr lang="zh-CN" altLang="zh-CN" sz="2000" b="1" spc="300" dirty="0">
                <a:solidFill>
                  <a:srgbClr val="000000">
                    <a:lumMod val="75000"/>
                    <a:lumOff val="25000"/>
                  </a:srgbClr>
                </a:solidFill>
                <a:uFillTx/>
                <a:latin typeface="Arial" panose="020B0604020202020204" pitchFamily="34" charset="0"/>
                <a:ea typeface="微软雅黑" panose="020B0503020204020204" charset="-122"/>
              </a:rPr>
              <a:t>支持软件</a:t>
            </a:r>
            <a:endParaRPr lang="zh-CN" altLang="zh-CN" sz="2000" b="1" spc="300" dirty="0">
              <a:solidFill>
                <a:srgbClr val="000000">
                  <a:lumMod val="75000"/>
                  <a:lumOff val="25000"/>
                </a:srgbClr>
              </a:solidFill>
              <a:uFillTx/>
              <a:latin typeface="Arial" panose="020B0604020202020204" pitchFamily="34" charset="0"/>
              <a:ea typeface="微软雅黑" panose="020B0503020204020204" charset="-122"/>
            </a:endParaRPr>
          </a:p>
        </p:txBody>
      </p:sp>
      <p:sp>
        <p:nvSpPr>
          <p:cNvPr id="10" name="文本框 9"/>
          <p:cNvSpPr txBox="1"/>
          <p:nvPr>
            <p:custDataLst>
              <p:tags r:id="rId5"/>
            </p:custDataLst>
          </p:nvPr>
        </p:nvSpPr>
        <p:spPr>
          <a:xfrm>
            <a:off x="666115" y="4327525"/>
            <a:ext cx="4962525" cy="438150"/>
          </a:xfrm>
          <a:prstGeom prst="rect">
            <a:avLst/>
          </a:prstGeom>
          <a:noFill/>
        </p:spPr>
        <p:txBody>
          <a:bodyPr wrap="square" lIns="76200" tIns="0" rIns="61912" bIns="0" rtlCol="0">
            <a:noAutofit/>
          </a:bodyPr>
          <a:lstStyle>
            <a:defPPr>
              <a:defRPr lang="zh-CN"/>
            </a:defPPr>
            <a:lvl1pPr fontAlgn="auto">
              <a:lnSpc>
                <a:spcPct val="130000"/>
              </a:lnSpc>
              <a:spcAft>
                <a:spcPts val="1000"/>
              </a:spcAft>
              <a:defRPr sz="1600" spc="150"/>
            </a:lvl1pPr>
          </a:lstStyle>
          <a:p>
            <a:pPr fontAlgn="ctr">
              <a:spcBef>
                <a:spcPts val="1000"/>
              </a:spcBef>
              <a:spcAft>
                <a:spcPts val="0"/>
              </a:spcAft>
              <a:buSzPct val="130000"/>
              <a:buFont typeface="WPS-Numbers" pitchFamily="2" charset="0"/>
            </a:pPr>
            <a:r>
              <a:rPr sz="1200" dirty="0">
                <a:solidFill>
                  <a:srgbClr val="000000">
                    <a:lumMod val="75000"/>
                    <a:lumOff val="25000"/>
                  </a:srgbClr>
                </a:solidFill>
                <a:uFillTx/>
                <a:latin typeface="Arial" panose="020B0604020202020204" pitchFamily="34" charset="0"/>
                <a:ea typeface="微软雅黑" panose="020B0503020204020204" charset="-122"/>
              </a:rPr>
              <a:t>客户机采用Windows操作系统，支持各种浏览器，可以通过浏览器打开浏览交互等。</a:t>
            </a:r>
            <a:endParaRPr sz="1200" dirty="0">
              <a:solidFill>
                <a:srgbClr val="000000">
                  <a:lumMod val="75000"/>
                  <a:lumOff val="25000"/>
                </a:srgbClr>
              </a:solidFill>
              <a:uFillTx/>
              <a:latin typeface="Arial" panose="020B0604020202020204" pitchFamily="34" charset="0"/>
              <a:ea typeface="微软雅黑" panose="020B0503020204020204" charset="-122"/>
            </a:endParaRPr>
          </a:p>
        </p:txBody>
      </p:sp>
    </p:spTree>
    <p:custDataLst>
      <p:tags r:id="rId6"/>
    </p:custData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文本框 5"/>
          <p:cNvSpPr txBox="1"/>
          <p:nvPr>
            <p:custDataLst>
              <p:tags r:id="rId1"/>
            </p:custDataLst>
          </p:nvPr>
        </p:nvSpPr>
        <p:spPr>
          <a:xfrm>
            <a:off x="620664" y="931611"/>
            <a:ext cx="2724150" cy="468630"/>
          </a:xfrm>
          <a:prstGeom prst="rect">
            <a:avLst/>
          </a:prstGeom>
          <a:noFill/>
        </p:spPr>
        <p:txBody>
          <a:bodyPr wrap="none" lIns="76200" tIns="28575" rIns="47625" bIns="28575" rtlCol="0">
            <a:noAutofit/>
          </a:bodyPr>
          <a:lstStyle/>
          <a:p>
            <a:pPr algn="l"/>
            <a:r>
              <a:rPr lang="zh-CN" altLang="zh-CN" sz="2700" b="1" spc="300" dirty="0">
                <a:solidFill>
                  <a:srgbClr val="000000">
                    <a:lumMod val="75000"/>
                    <a:lumOff val="25000"/>
                  </a:srgbClr>
                </a:solidFill>
                <a:uFillTx/>
                <a:latin typeface="Arial" panose="020B0604020202020204" pitchFamily="34" charset="0"/>
                <a:ea typeface="微软雅黑" panose="020B0503020204020204" charset="-122"/>
              </a:rPr>
              <a:t>尚未解决的问题</a:t>
            </a:r>
            <a:endParaRPr lang="zh-CN" altLang="zh-CN" sz="2700" b="1" spc="300" dirty="0">
              <a:solidFill>
                <a:srgbClr val="000000">
                  <a:lumMod val="75000"/>
                  <a:lumOff val="25000"/>
                </a:srgbClr>
              </a:solidFill>
              <a:uFillTx/>
              <a:latin typeface="Arial" panose="020B0604020202020204" pitchFamily="34" charset="0"/>
              <a:ea typeface="微软雅黑" panose="020B0503020204020204" charset="-122"/>
            </a:endParaRPr>
          </a:p>
        </p:txBody>
      </p:sp>
      <p:sp>
        <p:nvSpPr>
          <p:cNvPr id="4" name="文本框 3"/>
          <p:cNvSpPr txBox="1"/>
          <p:nvPr>
            <p:custDataLst>
              <p:tags r:id="rId2"/>
            </p:custDataLst>
          </p:nvPr>
        </p:nvSpPr>
        <p:spPr>
          <a:xfrm>
            <a:off x="676910" y="1932940"/>
            <a:ext cx="7663815" cy="3589655"/>
          </a:xfrm>
          <a:prstGeom prst="rect">
            <a:avLst/>
          </a:prstGeom>
          <a:noFill/>
        </p:spPr>
        <p:txBody>
          <a:bodyPr wrap="square" lIns="76200" tIns="0" rIns="61912" bIns="0" rtlCol="0">
            <a:noAutofit/>
          </a:bodyPr>
          <a:lstStyle>
            <a:defPPr>
              <a:defRPr lang="zh-CN"/>
            </a:defPPr>
            <a:lvl1pPr fontAlgn="auto">
              <a:lnSpc>
                <a:spcPct val="130000"/>
              </a:lnSpc>
              <a:spcAft>
                <a:spcPts val="1000"/>
              </a:spcAft>
              <a:defRPr sz="1600" spc="150"/>
            </a:lvl1pPr>
          </a:lstStyle>
          <a:p>
            <a:pPr fontAlgn="ctr">
              <a:spcBef>
                <a:spcPts val="1000"/>
              </a:spcBef>
              <a:spcAft>
                <a:spcPts val="0"/>
              </a:spcAft>
              <a:buSzPct val="130000"/>
              <a:buFont typeface="WPS-Numbers" pitchFamily="2" charset="0"/>
            </a:pPr>
            <a:r>
              <a:rPr sz="1200" dirty="0">
                <a:solidFill>
                  <a:srgbClr val="000000">
                    <a:lumMod val="75000"/>
                    <a:lumOff val="25000"/>
                  </a:srgbClr>
                </a:solidFill>
                <a:uFillTx/>
                <a:latin typeface="Arial" panose="020B0604020202020204" pitchFamily="34" charset="0"/>
                <a:ea typeface="微软雅黑" panose="020B0503020204020204" charset="-122"/>
              </a:rPr>
              <a:t>1.技术工艺风险预测</a:t>
            </a:r>
            <a:endParaRPr sz="1200" dirty="0">
              <a:solidFill>
                <a:srgbClr val="000000">
                  <a:lumMod val="75000"/>
                  <a:lumOff val="25000"/>
                </a:srgbClr>
              </a:solidFill>
              <a:uFillTx/>
              <a:latin typeface="Arial" panose="020B0604020202020204" pitchFamily="34" charset="0"/>
              <a:ea typeface="微软雅黑" panose="020B0503020204020204" charset="-122"/>
            </a:endParaRPr>
          </a:p>
          <a:p>
            <a:pPr fontAlgn="ctr">
              <a:spcBef>
                <a:spcPts val="1000"/>
              </a:spcBef>
              <a:spcAft>
                <a:spcPts val="0"/>
              </a:spcAft>
              <a:buSzPct val="130000"/>
              <a:buFont typeface="WPS-Numbers" pitchFamily="2" charset="0"/>
            </a:pPr>
            <a:r>
              <a:rPr sz="1200" dirty="0">
                <a:solidFill>
                  <a:srgbClr val="000000">
                    <a:lumMod val="75000"/>
                    <a:lumOff val="25000"/>
                  </a:srgbClr>
                </a:solidFill>
                <a:uFillTx/>
                <a:latin typeface="Arial" panose="020B0604020202020204" pitchFamily="34" charset="0"/>
                <a:ea typeface="微软雅黑" panose="020B0503020204020204" charset="-122"/>
              </a:rPr>
              <a:t>首先作为初次选择制作网页，人员的技术能力相比于其他有经验的人来说是相对较低的，而且网页总体设计，UI等等方面会比其他市面上的网页比起会差一些。对于技术手法来说会整体来说不精。</a:t>
            </a:r>
            <a:endParaRPr sz="1200" dirty="0">
              <a:solidFill>
                <a:srgbClr val="000000">
                  <a:lumMod val="75000"/>
                  <a:lumOff val="25000"/>
                </a:srgbClr>
              </a:solidFill>
              <a:uFillTx/>
              <a:latin typeface="Arial" panose="020B0604020202020204" pitchFamily="34" charset="0"/>
              <a:ea typeface="微软雅黑" panose="020B0503020204020204" charset="-122"/>
            </a:endParaRPr>
          </a:p>
          <a:p>
            <a:pPr fontAlgn="ctr">
              <a:spcBef>
                <a:spcPts val="1000"/>
              </a:spcBef>
              <a:spcAft>
                <a:spcPts val="0"/>
              </a:spcAft>
              <a:buSzPct val="130000"/>
              <a:buFont typeface="WPS-Numbers" pitchFamily="2" charset="0"/>
            </a:pPr>
            <a:r>
              <a:rPr sz="1200" dirty="0">
                <a:solidFill>
                  <a:srgbClr val="000000">
                    <a:lumMod val="75000"/>
                    <a:lumOff val="25000"/>
                  </a:srgbClr>
                </a:solidFill>
                <a:uFillTx/>
                <a:latin typeface="Arial" panose="020B0604020202020204" pitchFamily="34" charset="0"/>
                <a:ea typeface="微软雅黑" panose="020B0503020204020204" charset="-122"/>
              </a:rPr>
              <a:t>2.维护阶段风险预测</a:t>
            </a:r>
            <a:endParaRPr sz="1200" dirty="0">
              <a:solidFill>
                <a:srgbClr val="000000">
                  <a:lumMod val="75000"/>
                  <a:lumOff val="25000"/>
                </a:srgbClr>
              </a:solidFill>
              <a:uFillTx/>
              <a:latin typeface="Arial" panose="020B0604020202020204" pitchFamily="34" charset="0"/>
              <a:ea typeface="微软雅黑" panose="020B0503020204020204" charset="-122"/>
            </a:endParaRPr>
          </a:p>
          <a:p>
            <a:pPr fontAlgn="ctr">
              <a:spcBef>
                <a:spcPts val="1000"/>
              </a:spcBef>
              <a:spcAft>
                <a:spcPts val="0"/>
              </a:spcAft>
              <a:buSzPct val="130000"/>
              <a:buFont typeface="WPS-Numbers" pitchFamily="2" charset="0"/>
            </a:pPr>
            <a:r>
              <a:rPr sz="1200" dirty="0">
                <a:solidFill>
                  <a:srgbClr val="000000">
                    <a:lumMod val="75000"/>
                    <a:lumOff val="25000"/>
                  </a:srgbClr>
                </a:solidFill>
                <a:uFillTx/>
                <a:latin typeface="Arial" panose="020B0604020202020204" pitchFamily="34" charset="0"/>
                <a:ea typeface="微软雅黑" panose="020B0503020204020204" charset="-122"/>
              </a:rPr>
              <a:t>网页的制作完成只是第一步，后期的维护则是关键，如何去管理网页内容，怎么去更新，怎么去扩充网页，以及修复各种后期出现的漏洞等等。</a:t>
            </a:r>
            <a:endParaRPr sz="1200" dirty="0">
              <a:solidFill>
                <a:srgbClr val="000000">
                  <a:lumMod val="75000"/>
                  <a:lumOff val="25000"/>
                </a:srgbClr>
              </a:solidFill>
              <a:uFillTx/>
              <a:latin typeface="Arial" panose="020B0604020202020204" pitchFamily="34" charset="0"/>
              <a:ea typeface="微软雅黑" panose="020B0503020204020204" charset="-122"/>
            </a:endParaRPr>
          </a:p>
          <a:p>
            <a:pPr fontAlgn="ctr">
              <a:spcBef>
                <a:spcPts val="1000"/>
              </a:spcBef>
              <a:spcAft>
                <a:spcPts val="0"/>
              </a:spcAft>
              <a:buSzPct val="130000"/>
              <a:buFont typeface="WPS-Numbers" pitchFamily="2" charset="0"/>
            </a:pPr>
            <a:r>
              <a:rPr sz="1200" dirty="0">
                <a:solidFill>
                  <a:srgbClr val="000000">
                    <a:lumMod val="75000"/>
                    <a:lumOff val="25000"/>
                  </a:srgbClr>
                </a:solidFill>
                <a:uFillTx/>
                <a:latin typeface="Arial" panose="020B0604020202020204" pitchFamily="34" charset="0"/>
                <a:ea typeface="微软雅黑" panose="020B0503020204020204" charset="-122"/>
              </a:rPr>
              <a:t>3.小组人员散漫，组员跟不上进度</a:t>
            </a:r>
            <a:endParaRPr sz="1200" dirty="0">
              <a:solidFill>
                <a:srgbClr val="000000">
                  <a:lumMod val="75000"/>
                  <a:lumOff val="25000"/>
                </a:srgbClr>
              </a:solidFill>
              <a:uFillTx/>
              <a:latin typeface="Arial" panose="020B0604020202020204" pitchFamily="34" charset="0"/>
              <a:ea typeface="微软雅黑" panose="020B0503020204020204" charset="-122"/>
            </a:endParaRPr>
          </a:p>
          <a:p>
            <a:pPr fontAlgn="ctr">
              <a:spcBef>
                <a:spcPts val="1000"/>
              </a:spcBef>
              <a:spcAft>
                <a:spcPts val="0"/>
              </a:spcAft>
              <a:buSzPct val="130000"/>
              <a:buFont typeface="WPS-Numbers" pitchFamily="2" charset="0"/>
            </a:pPr>
            <a:r>
              <a:rPr sz="1200" dirty="0">
                <a:solidFill>
                  <a:srgbClr val="000000">
                    <a:lumMod val="75000"/>
                    <a:lumOff val="25000"/>
                  </a:srgbClr>
                </a:solidFill>
                <a:uFillTx/>
                <a:latin typeface="Arial" panose="020B0604020202020204" pitchFamily="34" charset="0"/>
                <a:ea typeface="微软雅黑" panose="020B0503020204020204" charset="-122"/>
              </a:rPr>
              <a:t>这也是重要的问题，小组成员人心不齐，太过于散漫，这会对我们项目家化开发造成很大问题，我们也在了解了PSP和TSP之后意识到个人的散漫完全会将一个小组重重拖下水，所以我们也会按照PSP和TSP中参考并且执行计划。</a:t>
            </a:r>
            <a:endParaRPr sz="1200" dirty="0">
              <a:solidFill>
                <a:srgbClr val="000000">
                  <a:lumMod val="75000"/>
                  <a:lumOff val="25000"/>
                </a:srgbClr>
              </a:solidFill>
              <a:uFillTx/>
              <a:latin typeface="Arial" panose="020B0604020202020204" pitchFamily="34" charset="0"/>
              <a:ea typeface="微软雅黑" panose="020B0503020204020204" charset="-122"/>
            </a:endParaRPr>
          </a:p>
        </p:txBody>
      </p:sp>
    </p:spTree>
    <p:custDataLst>
      <p:tags r:id="rId3"/>
    </p:custData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文本框 5"/>
          <p:cNvSpPr txBox="1"/>
          <p:nvPr>
            <p:custDataLst>
              <p:tags r:id="rId1"/>
            </p:custDataLst>
          </p:nvPr>
        </p:nvSpPr>
        <p:spPr>
          <a:xfrm>
            <a:off x="342265" y="180975"/>
            <a:ext cx="3573145" cy="468630"/>
          </a:xfrm>
          <a:prstGeom prst="rect">
            <a:avLst/>
          </a:prstGeom>
          <a:noFill/>
        </p:spPr>
        <p:txBody>
          <a:bodyPr wrap="none" lIns="76200" tIns="28575" rIns="47625" bIns="28575" rtlCol="0">
            <a:noAutofit/>
          </a:bodyPr>
          <a:lstStyle/>
          <a:p>
            <a:pPr algn="l"/>
            <a:r>
              <a:rPr lang="zh-CN" altLang="zh-CN" sz="2700" b="1" spc="300" dirty="0">
                <a:solidFill>
                  <a:srgbClr val="000000">
                    <a:lumMod val="75000"/>
                    <a:lumOff val="25000"/>
                  </a:srgbClr>
                </a:solidFill>
                <a:uFillTx/>
                <a:latin typeface="Arial" panose="020B0604020202020204" pitchFamily="34" charset="0"/>
                <a:ea typeface="微软雅黑" panose="020B0503020204020204" charset="-122"/>
              </a:rPr>
              <a:t>项目计划更新甘特图</a:t>
            </a:r>
            <a:endParaRPr lang="zh-CN" altLang="zh-CN" sz="2700" b="1" spc="300" dirty="0">
              <a:solidFill>
                <a:srgbClr val="000000">
                  <a:lumMod val="75000"/>
                  <a:lumOff val="25000"/>
                </a:srgbClr>
              </a:solidFill>
              <a:uFillTx/>
              <a:latin typeface="Arial" panose="020B0604020202020204" pitchFamily="34" charset="0"/>
              <a:ea typeface="微软雅黑" panose="020B0503020204020204" charset="-122"/>
            </a:endParaRPr>
          </a:p>
        </p:txBody>
      </p:sp>
      <p:pic>
        <p:nvPicPr>
          <p:cNvPr id="3" name="图片 2" descr="ELYKV(0R4)06QPHT_6NNJHN"/>
          <p:cNvPicPr>
            <a:picLocks noChangeAspect="1"/>
          </p:cNvPicPr>
          <p:nvPr/>
        </p:nvPicPr>
        <p:blipFill>
          <a:blip r:embed="rId2"/>
          <a:stretch>
            <a:fillRect/>
          </a:stretch>
        </p:blipFill>
        <p:spPr>
          <a:xfrm>
            <a:off x="98425" y="1238885"/>
            <a:ext cx="8946515" cy="4072255"/>
          </a:xfrm>
          <a:prstGeom prst="rect">
            <a:avLst/>
          </a:prstGeom>
        </p:spPr>
      </p:pic>
      <p:pic>
        <p:nvPicPr>
          <p:cNvPr id="2" name="图片 1" descr="TU_D@5W)B}Q_OMQ`U19X6DK"/>
          <p:cNvPicPr>
            <a:picLocks noChangeAspect="1"/>
          </p:cNvPicPr>
          <p:nvPr/>
        </p:nvPicPr>
        <p:blipFill>
          <a:blip r:embed="rId3"/>
          <a:stretch>
            <a:fillRect/>
          </a:stretch>
        </p:blipFill>
        <p:spPr>
          <a:xfrm>
            <a:off x="98425" y="1005840"/>
            <a:ext cx="8987155" cy="4846320"/>
          </a:xfrm>
          <a:prstGeom prst="rect">
            <a:avLst/>
          </a:prstGeom>
        </p:spPr>
      </p:pic>
    </p:spTree>
    <p:custDataLst>
      <p:tags r:id="rId4"/>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框 4"/>
          <p:cNvSpPr txBox="1"/>
          <p:nvPr>
            <p:custDataLst>
              <p:tags r:id="rId1"/>
            </p:custDataLst>
          </p:nvPr>
        </p:nvSpPr>
        <p:spPr>
          <a:xfrm>
            <a:off x="466994" y="253431"/>
            <a:ext cx="2724150" cy="468630"/>
          </a:xfrm>
          <a:prstGeom prst="rect">
            <a:avLst/>
          </a:prstGeom>
          <a:noFill/>
        </p:spPr>
        <p:txBody>
          <a:bodyPr wrap="none" lIns="76200" tIns="28575" rIns="47625" bIns="28575" rtlCol="0">
            <a:noAutofit/>
          </a:bodyPr>
          <a:p>
            <a:r>
              <a:rPr lang="zh-CN" altLang="zh-CN" sz="2700" b="1" spc="300" dirty="0">
                <a:solidFill>
                  <a:srgbClr val="000000">
                    <a:lumMod val="75000"/>
                    <a:lumOff val="25000"/>
                  </a:srgbClr>
                </a:solidFill>
                <a:latin typeface="Arial" panose="020B0604020202020204" pitchFamily="34" charset="0"/>
                <a:ea typeface="微软雅黑" panose="020B0503020204020204" charset="-122"/>
              </a:rPr>
              <a:t>网页主页</a:t>
            </a:r>
            <a:endParaRPr lang="zh-CN" altLang="zh-CN" sz="2700" b="1" spc="300" dirty="0">
              <a:solidFill>
                <a:srgbClr val="000000">
                  <a:lumMod val="75000"/>
                  <a:lumOff val="25000"/>
                </a:srgbClr>
              </a:solidFill>
              <a:latin typeface="Arial" panose="020B0604020202020204" pitchFamily="34" charset="0"/>
              <a:ea typeface="微软雅黑" panose="020B0503020204020204" charset="-122"/>
            </a:endParaRPr>
          </a:p>
        </p:txBody>
      </p:sp>
      <p:pic>
        <p:nvPicPr>
          <p:cNvPr id="2" name="图片 -2147482624" descr="主页"/>
          <p:cNvPicPr>
            <a:picLocks noChangeAspect="1"/>
          </p:cNvPicPr>
          <p:nvPr/>
        </p:nvPicPr>
        <p:blipFill>
          <a:blip r:embed="rId2"/>
          <a:stretch>
            <a:fillRect/>
          </a:stretch>
        </p:blipFill>
        <p:spPr>
          <a:xfrm>
            <a:off x="612140" y="1106805"/>
            <a:ext cx="8041640" cy="4861560"/>
          </a:xfrm>
          <a:prstGeom prst="rect">
            <a:avLst/>
          </a:prstGeom>
          <a:noFill/>
          <a:ln w="9525">
            <a:noFill/>
          </a:ln>
        </p:spPr>
      </p:pic>
      <p:pic>
        <p:nvPicPr>
          <p:cNvPr id="3" name="图片 -2147482623" descr="主页2"/>
          <p:cNvPicPr>
            <a:picLocks noChangeAspect="1"/>
          </p:cNvPicPr>
          <p:nvPr/>
        </p:nvPicPr>
        <p:blipFill>
          <a:blip r:embed="rId3"/>
          <a:stretch>
            <a:fillRect/>
          </a:stretch>
        </p:blipFill>
        <p:spPr>
          <a:xfrm>
            <a:off x="612140" y="1106805"/>
            <a:ext cx="8041640" cy="5339080"/>
          </a:xfrm>
          <a:prstGeom prst="rect">
            <a:avLst/>
          </a:prstGeom>
          <a:noFill/>
          <a:ln w="9525">
            <a:noFill/>
          </a:ln>
        </p:spPr>
      </p:pic>
    </p:spTree>
    <p:custDataLst>
      <p:tags r:id="rId4"/>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框 4"/>
          <p:cNvSpPr txBox="1"/>
          <p:nvPr>
            <p:custDataLst>
              <p:tags r:id="rId1"/>
            </p:custDataLst>
          </p:nvPr>
        </p:nvSpPr>
        <p:spPr>
          <a:xfrm>
            <a:off x="755919" y="353126"/>
            <a:ext cx="2724150" cy="468630"/>
          </a:xfrm>
          <a:prstGeom prst="rect">
            <a:avLst/>
          </a:prstGeom>
          <a:noFill/>
        </p:spPr>
        <p:txBody>
          <a:bodyPr wrap="none" lIns="76200" tIns="28575" rIns="47625" bIns="28575" rtlCol="0">
            <a:noAutofit/>
          </a:bodyPr>
          <a:p>
            <a:r>
              <a:rPr lang="zh-CN" altLang="zh-CN" sz="2700" b="1" spc="300" dirty="0">
                <a:solidFill>
                  <a:srgbClr val="000000">
                    <a:lumMod val="75000"/>
                    <a:lumOff val="25000"/>
                  </a:srgbClr>
                </a:solidFill>
                <a:latin typeface="Arial" panose="020B0604020202020204" pitchFamily="34" charset="0"/>
                <a:ea typeface="微软雅黑" panose="020B0503020204020204" charset="-122"/>
              </a:rPr>
              <a:t>注册</a:t>
            </a:r>
            <a:endParaRPr lang="zh-CN" altLang="zh-CN" sz="2700" b="1" spc="300" dirty="0">
              <a:solidFill>
                <a:srgbClr val="000000">
                  <a:lumMod val="75000"/>
                  <a:lumOff val="25000"/>
                </a:srgbClr>
              </a:solidFill>
              <a:latin typeface="Arial" panose="020B0604020202020204" pitchFamily="34" charset="0"/>
              <a:ea typeface="微软雅黑" panose="020B0503020204020204" charset="-122"/>
            </a:endParaRPr>
          </a:p>
        </p:txBody>
      </p:sp>
      <p:pic>
        <p:nvPicPr>
          <p:cNvPr id="2" name="图片 -2147482621" descr="注册"/>
          <p:cNvPicPr>
            <a:picLocks noChangeAspect="1"/>
          </p:cNvPicPr>
          <p:nvPr/>
        </p:nvPicPr>
        <p:blipFill>
          <a:blip r:embed="rId2"/>
          <a:stretch>
            <a:fillRect/>
          </a:stretch>
        </p:blipFill>
        <p:spPr>
          <a:xfrm>
            <a:off x="1029970" y="975995"/>
            <a:ext cx="7083425" cy="5562600"/>
          </a:xfrm>
          <a:prstGeom prst="rect">
            <a:avLst/>
          </a:prstGeom>
          <a:noFill/>
          <a:ln w="9525">
            <a:noFill/>
          </a:ln>
        </p:spPr>
      </p:pic>
    </p:spTree>
    <p:custDataLst>
      <p:tags r:id="rId3"/>
    </p:custData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框 4"/>
          <p:cNvSpPr txBox="1"/>
          <p:nvPr>
            <p:custDataLst>
              <p:tags r:id="rId1"/>
            </p:custDataLst>
          </p:nvPr>
        </p:nvSpPr>
        <p:spPr>
          <a:xfrm>
            <a:off x="755919" y="353126"/>
            <a:ext cx="2724150" cy="468630"/>
          </a:xfrm>
          <a:prstGeom prst="rect">
            <a:avLst/>
          </a:prstGeom>
          <a:noFill/>
        </p:spPr>
        <p:txBody>
          <a:bodyPr wrap="none" lIns="76200" tIns="28575" rIns="47625" bIns="28575" rtlCol="0">
            <a:noAutofit/>
          </a:bodyPr>
          <a:p>
            <a:r>
              <a:rPr lang="zh-CN" altLang="zh-CN" sz="2700" b="1" spc="300" dirty="0">
                <a:solidFill>
                  <a:srgbClr val="000000">
                    <a:lumMod val="75000"/>
                    <a:lumOff val="25000"/>
                  </a:srgbClr>
                </a:solidFill>
                <a:latin typeface="Arial" panose="020B0604020202020204" pitchFamily="34" charset="0"/>
                <a:ea typeface="微软雅黑" panose="020B0503020204020204" charset="-122"/>
              </a:rPr>
              <a:t>新闻分区</a:t>
            </a:r>
            <a:endParaRPr lang="zh-CN" altLang="zh-CN" sz="2700" b="1" spc="300" dirty="0">
              <a:solidFill>
                <a:srgbClr val="000000">
                  <a:lumMod val="75000"/>
                  <a:lumOff val="25000"/>
                </a:srgbClr>
              </a:solidFill>
              <a:latin typeface="Arial" panose="020B0604020202020204" pitchFamily="34" charset="0"/>
              <a:ea typeface="微软雅黑" panose="020B0503020204020204" charset="-122"/>
            </a:endParaRPr>
          </a:p>
        </p:txBody>
      </p:sp>
      <p:pic>
        <p:nvPicPr>
          <p:cNvPr id="2" name="图片 -2147482622" descr="最新新闻"/>
          <p:cNvPicPr>
            <a:picLocks noChangeAspect="1"/>
          </p:cNvPicPr>
          <p:nvPr/>
        </p:nvPicPr>
        <p:blipFill>
          <a:blip r:embed="rId2"/>
          <a:stretch>
            <a:fillRect/>
          </a:stretch>
        </p:blipFill>
        <p:spPr>
          <a:xfrm>
            <a:off x="828675" y="1014730"/>
            <a:ext cx="7091680" cy="5190490"/>
          </a:xfrm>
          <a:prstGeom prst="rect">
            <a:avLst/>
          </a:prstGeom>
          <a:noFill/>
          <a:ln w="9525">
            <a:noFill/>
          </a:ln>
        </p:spPr>
      </p:pic>
    </p:spTree>
    <p:custDataLst>
      <p:tags r:id="rId3"/>
    </p:custData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框 4"/>
          <p:cNvSpPr txBox="1"/>
          <p:nvPr>
            <p:custDataLst>
              <p:tags r:id="rId1"/>
            </p:custDataLst>
          </p:nvPr>
        </p:nvSpPr>
        <p:spPr>
          <a:xfrm>
            <a:off x="755919" y="353126"/>
            <a:ext cx="2724150" cy="468630"/>
          </a:xfrm>
          <a:prstGeom prst="rect">
            <a:avLst/>
          </a:prstGeom>
          <a:noFill/>
        </p:spPr>
        <p:txBody>
          <a:bodyPr wrap="none" lIns="76200" tIns="28575" rIns="47625" bIns="28575" rtlCol="0">
            <a:noAutofit/>
          </a:bodyPr>
          <a:p>
            <a:r>
              <a:rPr lang="zh-CN" altLang="zh-CN" sz="2700" b="1" spc="300" dirty="0">
                <a:solidFill>
                  <a:srgbClr val="000000">
                    <a:lumMod val="75000"/>
                    <a:lumOff val="25000"/>
                  </a:srgbClr>
                </a:solidFill>
                <a:latin typeface="Arial" panose="020B0604020202020204" pitchFamily="34" charset="0"/>
                <a:ea typeface="微软雅黑" panose="020B0503020204020204" charset="-122"/>
              </a:rPr>
              <a:t>新闻分区</a:t>
            </a:r>
            <a:endParaRPr lang="zh-CN" altLang="zh-CN" sz="2700" b="1" spc="300" dirty="0">
              <a:solidFill>
                <a:srgbClr val="000000">
                  <a:lumMod val="75000"/>
                  <a:lumOff val="25000"/>
                </a:srgbClr>
              </a:solidFill>
              <a:latin typeface="Arial" panose="020B0604020202020204" pitchFamily="34" charset="0"/>
              <a:ea typeface="微软雅黑" panose="020B0503020204020204" charset="-122"/>
            </a:endParaRPr>
          </a:p>
        </p:txBody>
      </p:sp>
      <p:pic>
        <p:nvPicPr>
          <p:cNvPr id="2" name="图片 -2147482622" descr="最新新闻"/>
          <p:cNvPicPr>
            <a:picLocks noChangeAspect="1"/>
          </p:cNvPicPr>
          <p:nvPr/>
        </p:nvPicPr>
        <p:blipFill>
          <a:blip r:embed="rId2"/>
          <a:stretch>
            <a:fillRect/>
          </a:stretch>
        </p:blipFill>
        <p:spPr>
          <a:xfrm>
            <a:off x="828675" y="1014730"/>
            <a:ext cx="7091680" cy="5190490"/>
          </a:xfrm>
          <a:prstGeom prst="rect">
            <a:avLst/>
          </a:prstGeom>
          <a:noFill/>
          <a:ln w="9525">
            <a:noFill/>
          </a:ln>
        </p:spPr>
      </p:pic>
    </p:spTree>
    <p:custDataLst>
      <p:tags r:id="rId3"/>
    </p:custData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custDataLst>
              <p:tags r:id="rId1"/>
            </p:custDataLst>
          </p:nvPr>
        </p:nvSpPr>
        <p:spPr>
          <a:xfrm>
            <a:off x="2221071" y="4918595"/>
            <a:ext cx="4700588" cy="734047"/>
          </a:xfrm>
          <a:prstGeom prst="rect">
            <a:avLst/>
          </a:prstGeom>
        </p:spPr>
        <p:txBody>
          <a:bodyPr vert="horz" lIns="67500" tIns="35100" rIns="67500" bIns="35100" rtlCol="0" anchor="b">
            <a:noAutofit/>
          </a:bodyPr>
          <a:lstStyle>
            <a:lvl1pPr algn="ctr">
              <a:lnSpc>
                <a:spcPct val="120000"/>
              </a:lnSpc>
              <a:spcBef>
                <a:spcPct val="0"/>
              </a:spcBef>
              <a:buNone/>
              <a:defRPr sz="4800" b="1">
                <a:solidFill>
                  <a:schemeClr val="tx1">
                    <a:lumMod val="75000"/>
                    <a:lumOff val="25000"/>
                  </a:schemeClr>
                </a:solidFill>
                <a:latin typeface="+mj-lt"/>
                <a:ea typeface="+mj-ea"/>
                <a:cs typeface="Arial" panose="020B0604020202020204" pitchFamily="34" charset="0"/>
              </a:defRPr>
            </a:lvl1pPr>
          </a:lstStyle>
          <a:p>
            <a:r>
              <a:rPr lang="zh-CN" altLang="en-US" sz="5400">
                <a:cs typeface="+mj-cs"/>
              </a:rPr>
              <a:t>引言</a:t>
            </a:r>
            <a:endParaRPr lang="zh-CN" altLang="en-US" sz="5400">
              <a:cs typeface="+mj-cs"/>
            </a:endParaRPr>
          </a:p>
        </p:txBody>
      </p:sp>
      <p:sp>
        <p:nvSpPr>
          <p:cNvPr id="7" name="文本框 6"/>
          <p:cNvSpPr txBox="1"/>
          <p:nvPr>
            <p:custDataLst>
              <p:tags r:id="rId2"/>
            </p:custDataLst>
          </p:nvPr>
        </p:nvSpPr>
        <p:spPr>
          <a:xfrm>
            <a:off x="3333750" y="1888733"/>
            <a:ext cx="2143125" cy="1985159"/>
          </a:xfrm>
          <a:prstGeom prst="rect">
            <a:avLst/>
          </a:prstGeom>
          <a:noFill/>
        </p:spPr>
        <p:txBody>
          <a:bodyPr wrap="square" lIns="67500" tIns="35100" rIns="67500" bIns="35100" rtlCol="0" anchor="ctr">
            <a:normAutofit/>
          </a:bodyPr>
          <a:lstStyle>
            <a:defPPr>
              <a:defRPr lang="zh-CN"/>
            </a:defPPr>
            <a:lvl1pPr algn="ctr">
              <a:defRPr sz="16600">
                <a:solidFill>
                  <a:schemeClr val="bg1"/>
                </a:solidFill>
                <a:cs typeface="Arial" panose="020B0604020202020204" pitchFamily="34" charset="0"/>
              </a:defRPr>
            </a:lvl1pPr>
          </a:lstStyle>
          <a:p>
            <a:r>
              <a:rPr lang="en-US" altLang="zh-CN" sz="12450">
                <a:cs typeface="+mn-cs"/>
              </a:rPr>
              <a:t>01</a:t>
            </a:r>
            <a:endParaRPr lang="en-US" altLang="zh-CN" sz="12450">
              <a:cs typeface="+mn-cs"/>
            </a:endParaRPr>
          </a:p>
        </p:txBody>
      </p:sp>
    </p:spTree>
    <p:custDataLst>
      <p:tags r:id="rId3"/>
    </p:custData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框 4"/>
          <p:cNvSpPr txBox="1"/>
          <p:nvPr>
            <p:custDataLst>
              <p:tags r:id="rId1"/>
            </p:custDataLst>
          </p:nvPr>
        </p:nvSpPr>
        <p:spPr>
          <a:xfrm>
            <a:off x="755919" y="353126"/>
            <a:ext cx="2724150" cy="468630"/>
          </a:xfrm>
          <a:prstGeom prst="rect">
            <a:avLst/>
          </a:prstGeom>
          <a:noFill/>
        </p:spPr>
        <p:txBody>
          <a:bodyPr wrap="none" lIns="76200" tIns="28575" rIns="47625" bIns="28575" rtlCol="0">
            <a:noAutofit/>
          </a:bodyPr>
          <a:p>
            <a:r>
              <a:rPr lang="zh-CN" altLang="zh-CN" sz="2700" b="1" spc="300" dirty="0">
                <a:solidFill>
                  <a:srgbClr val="000000">
                    <a:lumMod val="75000"/>
                    <a:lumOff val="25000"/>
                  </a:srgbClr>
                </a:solidFill>
                <a:latin typeface="Arial" panose="020B0604020202020204" pitchFamily="34" charset="0"/>
                <a:ea typeface="微软雅黑" panose="020B0503020204020204" charset="-122"/>
              </a:rPr>
              <a:t>动漫分区</a:t>
            </a:r>
            <a:endParaRPr lang="zh-CN" altLang="zh-CN" sz="2700" b="1" spc="300" dirty="0">
              <a:solidFill>
                <a:srgbClr val="000000">
                  <a:lumMod val="75000"/>
                  <a:lumOff val="25000"/>
                </a:srgbClr>
              </a:solidFill>
              <a:latin typeface="Arial" panose="020B0604020202020204" pitchFamily="34" charset="0"/>
              <a:ea typeface="微软雅黑" panose="020B0503020204020204" charset="-122"/>
            </a:endParaRPr>
          </a:p>
        </p:txBody>
      </p:sp>
      <p:pic>
        <p:nvPicPr>
          <p:cNvPr id="2" name="图片 -2147482620" descr="动漫分区"/>
          <p:cNvPicPr>
            <a:picLocks noChangeAspect="1"/>
          </p:cNvPicPr>
          <p:nvPr/>
        </p:nvPicPr>
        <p:blipFill>
          <a:blip r:embed="rId2"/>
          <a:stretch>
            <a:fillRect/>
          </a:stretch>
        </p:blipFill>
        <p:spPr>
          <a:xfrm>
            <a:off x="755650" y="962660"/>
            <a:ext cx="7078980" cy="5288280"/>
          </a:xfrm>
          <a:prstGeom prst="rect">
            <a:avLst/>
          </a:prstGeom>
          <a:noFill/>
          <a:ln w="9525">
            <a:noFill/>
          </a:ln>
        </p:spPr>
      </p:pic>
    </p:spTree>
    <p:custDataLst>
      <p:tags r:id="rId3"/>
    </p:custData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框 4"/>
          <p:cNvSpPr txBox="1"/>
          <p:nvPr>
            <p:custDataLst>
              <p:tags r:id="rId1"/>
            </p:custDataLst>
          </p:nvPr>
        </p:nvSpPr>
        <p:spPr>
          <a:xfrm>
            <a:off x="755919" y="353126"/>
            <a:ext cx="2724150" cy="468630"/>
          </a:xfrm>
          <a:prstGeom prst="rect">
            <a:avLst/>
          </a:prstGeom>
          <a:noFill/>
        </p:spPr>
        <p:txBody>
          <a:bodyPr wrap="none" lIns="76200" tIns="28575" rIns="47625" bIns="28575" rtlCol="0">
            <a:noAutofit/>
          </a:bodyPr>
          <a:p>
            <a:r>
              <a:rPr lang="zh-CN" altLang="zh-CN" sz="2700" b="1" spc="300" dirty="0">
                <a:solidFill>
                  <a:srgbClr val="000000">
                    <a:lumMod val="75000"/>
                    <a:lumOff val="25000"/>
                  </a:srgbClr>
                </a:solidFill>
                <a:latin typeface="Arial" panose="020B0604020202020204" pitchFamily="34" charset="0"/>
                <a:ea typeface="微软雅黑" panose="020B0503020204020204" charset="-122"/>
              </a:rPr>
              <a:t>游戏分区</a:t>
            </a:r>
            <a:endParaRPr lang="zh-CN" altLang="zh-CN" sz="2700" b="1" spc="300" dirty="0">
              <a:solidFill>
                <a:srgbClr val="000000">
                  <a:lumMod val="75000"/>
                  <a:lumOff val="25000"/>
                </a:srgbClr>
              </a:solidFill>
              <a:latin typeface="Arial" panose="020B0604020202020204" pitchFamily="34" charset="0"/>
              <a:ea typeface="微软雅黑" panose="020B0503020204020204" charset="-122"/>
            </a:endParaRPr>
          </a:p>
        </p:txBody>
      </p:sp>
      <p:pic>
        <p:nvPicPr>
          <p:cNvPr id="2" name="图片 -2147482619" descr="动漫分区"/>
          <p:cNvPicPr>
            <a:picLocks noChangeAspect="1"/>
          </p:cNvPicPr>
          <p:nvPr/>
        </p:nvPicPr>
        <p:blipFill>
          <a:blip r:embed="rId2"/>
          <a:stretch>
            <a:fillRect/>
          </a:stretch>
        </p:blipFill>
        <p:spPr>
          <a:xfrm>
            <a:off x="755650" y="975360"/>
            <a:ext cx="6843395" cy="5112385"/>
          </a:xfrm>
          <a:prstGeom prst="rect">
            <a:avLst/>
          </a:prstGeom>
          <a:noFill/>
          <a:ln w="9525">
            <a:noFill/>
          </a:ln>
        </p:spPr>
      </p:pic>
      <p:pic>
        <p:nvPicPr>
          <p:cNvPr id="4" name="图片 -2147482618" descr="第二页"/>
          <p:cNvPicPr>
            <a:picLocks noChangeAspect="1"/>
          </p:cNvPicPr>
          <p:nvPr/>
        </p:nvPicPr>
        <p:blipFill>
          <a:blip r:embed="rId3"/>
          <a:stretch>
            <a:fillRect/>
          </a:stretch>
        </p:blipFill>
        <p:spPr>
          <a:xfrm>
            <a:off x="755650" y="975360"/>
            <a:ext cx="7578725" cy="5210810"/>
          </a:xfrm>
          <a:prstGeom prst="rect">
            <a:avLst/>
          </a:prstGeom>
          <a:noFill/>
          <a:ln w="9525">
            <a:noFill/>
          </a:ln>
        </p:spPr>
      </p:pic>
      <p:pic>
        <p:nvPicPr>
          <p:cNvPr id="6" name="图片 -2147482617" descr="第三页"/>
          <p:cNvPicPr>
            <a:picLocks noChangeAspect="1"/>
          </p:cNvPicPr>
          <p:nvPr/>
        </p:nvPicPr>
        <p:blipFill>
          <a:blip r:embed="rId4"/>
          <a:stretch>
            <a:fillRect/>
          </a:stretch>
        </p:blipFill>
        <p:spPr>
          <a:xfrm>
            <a:off x="755650" y="975360"/>
            <a:ext cx="7044055" cy="5429250"/>
          </a:xfrm>
          <a:prstGeom prst="rect">
            <a:avLst/>
          </a:prstGeom>
          <a:noFill/>
          <a:ln w="9525">
            <a:noFill/>
          </a:ln>
        </p:spPr>
      </p:pic>
      <p:pic>
        <p:nvPicPr>
          <p:cNvPr id="7" name="图片 -2147482616" descr="第四页"/>
          <p:cNvPicPr>
            <a:picLocks noChangeAspect="1"/>
          </p:cNvPicPr>
          <p:nvPr/>
        </p:nvPicPr>
        <p:blipFill>
          <a:blip r:embed="rId5"/>
          <a:stretch>
            <a:fillRect/>
          </a:stretch>
        </p:blipFill>
        <p:spPr>
          <a:xfrm>
            <a:off x="755650" y="975360"/>
            <a:ext cx="6909435" cy="5487670"/>
          </a:xfrm>
          <a:prstGeom prst="rect">
            <a:avLst/>
          </a:prstGeom>
          <a:noFill/>
          <a:ln w="9525">
            <a:noFill/>
          </a:ln>
        </p:spPr>
      </p:pic>
    </p:spTree>
    <p:custDataLst>
      <p:tags r:id="rId6"/>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randombar(horizontal)">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randombar(horizontal)">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框 4"/>
          <p:cNvSpPr txBox="1"/>
          <p:nvPr>
            <p:custDataLst>
              <p:tags r:id="rId1"/>
            </p:custDataLst>
          </p:nvPr>
        </p:nvSpPr>
        <p:spPr>
          <a:xfrm>
            <a:off x="755919" y="353126"/>
            <a:ext cx="2724150" cy="468630"/>
          </a:xfrm>
          <a:prstGeom prst="rect">
            <a:avLst/>
          </a:prstGeom>
          <a:noFill/>
        </p:spPr>
        <p:txBody>
          <a:bodyPr wrap="none" lIns="76200" tIns="28575" rIns="47625" bIns="28575" rtlCol="0">
            <a:noAutofit/>
          </a:bodyPr>
          <a:p>
            <a:r>
              <a:rPr lang="zh-CN" altLang="zh-CN" sz="2700" b="1" spc="300" dirty="0">
                <a:solidFill>
                  <a:srgbClr val="000000">
                    <a:lumMod val="75000"/>
                    <a:lumOff val="25000"/>
                  </a:srgbClr>
                </a:solidFill>
                <a:latin typeface="Arial" panose="020B0604020202020204" pitchFamily="34" charset="0"/>
                <a:ea typeface="微软雅黑" panose="020B0503020204020204" charset="-122"/>
              </a:rPr>
              <a:t>发帖</a:t>
            </a:r>
            <a:endParaRPr lang="zh-CN" altLang="zh-CN" sz="2700" b="1" spc="300" dirty="0">
              <a:solidFill>
                <a:srgbClr val="000000">
                  <a:lumMod val="75000"/>
                  <a:lumOff val="25000"/>
                </a:srgbClr>
              </a:solidFill>
              <a:latin typeface="Arial" panose="020B0604020202020204" pitchFamily="34" charset="0"/>
              <a:ea typeface="微软雅黑" panose="020B0503020204020204" charset="-122"/>
            </a:endParaRPr>
          </a:p>
        </p:txBody>
      </p:sp>
      <p:pic>
        <p:nvPicPr>
          <p:cNvPr id="2" name="图片 -2147482615" descr="发帖"/>
          <p:cNvPicPr>
            <a:picLocks noChangeAspect="1"/>
          </p:cNvPicPr>
          <p:nvPr/>
        </p:nvPicPr>
        <p:blipFill>
          <a:blip r:embed="rId2"/>
          <a:stretch>
            <a:fillRect/>
          </a:stretch>
        </p:blipFill>
        <p:spPr>
          <a:xfrm>
            <a:off x="835025" y="998220"/>
            <a:ext cx="7070725" cy="5142230"/>
          </a:xfrm>
          <a:prstGeom prst="rect">
            <a:avLst/>
          </a:prstGeom>
          <a:noFill/>
          <a:ln w="9525">
            <a:noFill/>
          </a:ln>
        </p:spPr>
      </p:pic>
    </p:spTree>
    <p:custDataLst>
      <p:tags r:id="rId3"/>
    </p:custData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框 4"/>
          <p:cNvSpPr txBox="1"/>
          <p:nvPr>
            <p:custDataLst>
              <p:tags r:id="rId1"/>
            </p:custDataLst>
          </p:nvPr>
        </p:nvSpPr>
        <p:spPr>
          <a:xfrm>
            <a:off x="755919" y="353126"/>
            <a:ext cx="2724150" cy="468630"/>
          </a:xfrm>
          <a:prstGeom prst="rect">
            <a:avLst/>
          </a:prstGeom>
          <a:noFill/>
        </p:spPr>
        <p:txBody>
          <a:bodyPr wrap="none" lIns="76200" tIns="28575" rIns="47625" bIns="28575" rtlCol="0">
            <a:noAutofit/>
          </a:bodyPr>
          <a:p>
            <a:r>
              <a:rPr lang="zh-CN" altLang="zh-CN" sz="2700" b="1" spc="300" dirty="0">
                <a:solidFill>
                  <a:srgbClr val="000000">
                    <a:lumMod val="75000"/>
                    <a:lumOff val="25000"/>
                  </a:srgbClr>
                </a:solidFill>
                <a:latin typeface="Arial" panose="020B0604020202020204" pitchFamily="34" charset="0"/>
                <a:ea typeface="微软雅黑" panose="020B0503020204020204" charset="-122"/>
              </a:rPr>
              <a:t>看帖回复帖</a:t>
            </a:r>
            <a:endParaRPr lang="zh-CN" altLang="zh-CN" sz="2700" b="1" spc="300" dirty="0">
              <a:solidFill>
                <a:srgbClr val="000000">
                  <a:lumMod val="75000"/>
                  <a:lumOff val="25000"/>
                </a:srgbClr>
              </a:solidFill>
              <a:latin typeface="Arial" panose="020B0604020202020204" pitchFamily="34" charset="0"/>
              <a:ea typeface="微软雅黑" panose="020B0503020204020204" charset="-122"/>
            </a:endParaRPr>
          </a:p>
        </p:txBody>
      </p:sp>
      <p:pic>
        <p:nvPicPr>
          <p:cNvPr id="2" name="图片 -2147482613" descr="看帖回复帖1"/>
          <p:cNvPicPr>
            <a:picLocks noChangeAspect="1"/>
          </p:cNvPicPr>
          <p:nvPr/>
        </p:nvPicPr>
        <p:blipFill>
          <a:blip r:embed="rId2"/>
          <a:stretch>
            <a:fillRect/>
          </a:stretch>
        </p:blipFill>
        <p:spPr>
          <a:xfrm>
            <a:off x="872490" y="1082675"/>
            <a:ext cx="6590030" cy="5080635"/>
          </a:xfrm>
          <a:prstGeom prst="rect">
            <a:avLst/>
          </a:prstGeom>
          <a:noFill/>
          <a:ln w="9525">
            <a:noFill/>
          </a:ln>
        </p:spPr>
      </p:pic>
      <p:pic>
        <p:nvPicPr>
          <p:cNvPr id="3" name="图片 -2147482614" descr="看帖回复帖2"/>
          <p:cNvPicPr>
            <a:picLocks noChangeAspect="1"/>
          </p:cNvPicPr>
          <p:nvPr/>
        </p:nvPicPr>
        <p:blipFill>
          <a:blip r:embed="rId3"/>
          <a:stretch>
            <a:fillRect/>
          </a:stretch>
        </p:blipFill>
        <p:spPr>
          <a:xfrm>
            <a:off x="872490" y="1156970"/>
            <a:ext cx="6913245" cy="4752975"/>
          </a:xfrm>
          <a:prstGeom prst="rect">
            <a:avLst/>
          </a:prstGeom>
          <a:noFill/>
          <a:ln w="9525">
            <a:noFill/>
          </a:ln>
        </p:spPr>
      </p:pic>
    </p:spTree>
    <p:custDataLst>
      <p:tags r:id="rId4"/>
    </p:custData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custDataLst>
              <p:tags r:id="rId1"/>
            </p:custDataLst>
          </p:nvPr>
        </p:nvSpPr>
        <p:spPr>
          <a:xfrm>
            <a:off x="2221071" y="4918595"/>
            <a:ext cx="4700588" cy="734047"/>
          </a:xfrm>
          <a:prstGeom prst="rect">
            <a:avLst/>
          </a:prstGeom>
        </p:spPr>
        <p:txBody>
          <a:bodyPr vert="horz" lIns="67500" tIns="35100" rIns="67500" bIns="35100" rtlCol="0" anchor="b">
            <a:noAutofit/>
          </a:bodyPr>
          <a:lstStyle>
            <a:lvl1pPr algn="ctr">
              <a:lnSpc>
                <a:spcPct val="120000"/>
              </a:lnSpc>
              <a:spcBef>
                <a:spcPct val="0"/>
              </a:spcBef>
              <a:buNone/>
              <a:defRPr sz="4800" b="1">
                <a:solidFill>
                  <a:schemeClr val="tx1">
                    <a:lumMod val="75000"/>
                    <a:lumOff val="25000"/>
                  </a:schemeClr>
                </a:solidFill>
                <a:latin typeface="+mj-lt"/>
                <a:ea typeface="+mj-ea"/>
                <a:cs typeface="Arial" panose="020B0604020202020204" pitchFamily="34" charset="0"/>
              </a:defRPr>
            </a:lvl1pPr>
          </a:lstStyle>
          <a:p>
            <a:r>
              <a:rPr lang="zh-CN" altLang="en-US" sz="5400">
                <a:cs typeface="+mj-cs"/>
              </a:rPr>
              <a:t>会议记录</a:t>
            </a:r>
            <a:endParaRPr lang="zh-CN" altLang="en-US" sz="5400">
              <a:cs typeface="+mj-cs"/>
            </a:endParaRPr>
          </a:p>
        </p:txBody>
      </p:sp>
      <p:sp>
        <p:nvSpPr>
          <p:cNvPr id="7" name="文本框 6"/>
          <p:cNvSpPr txBox="1"/>
          <p:nvPr>
            <p:custDataLst>
              <p:tags r:id="rId2"/>
            </p:custDataLst>
          </p:nvPr>
        </p:nvSpPr>
        <p:spPr>
          <a:xfrm>
            <a:off x="3333750" y="1888733"/>
            <a:ext cx="2143125" cy="1985159"/>
          </a:xfrm>
          <a:prstGeom prst="rect">
            <a:avLst/>
          </a:prstGeom>
          <a:noFill/>
        </p:spPr>
        <p:txBody>
          <a:bodyPr wrap="square" lIns="67500" tIns="35100" rIns="67500" bIns="35100" rtlCol="0" anchor="ctr">
            <a:normAutofit/>
          </a:bodyPr>
          <a:lstStyle>
            <a:defPPr>
              <a:defRPr lang="zh-CN"/>
            </a:defPPr>
            <a:lvl1pPr algn="ctr">
              <a:defRPr sz="16600">
                <a:solidFill>
                  <a:schemeClr val="bg1"/>
                </a:solidFill>
                <a:cs typeface="Arial" panose="020B0604020202020204" pitchFamily="34" charset="0"/>
              </a:defRPr>
            </a:lvl1pPr>
          </a:lstStyle>
          <a:p>
            <a:r>
              <a:rPr lang="en-US" altLang="zh-CN" sz="12450">
                <a:cs typeface="+mn-cs"/>
              </a:rPr>
              <a:t>04</a:t>
            </a:r>
            <a:endParaRPr lang="en-US" altLang="zh-CN" sz="12450">
              <a:cs typeface="+mn-cs"/>
            </a:endParaRPr>
          </a:p>
        </p:txBody>
      </p:sp>
    </p:spTree>
    <p:custDataLst>
      <p:tags r:id="rId3"/>
    </p:custData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3" name="对象 2">
            <a:hlinkClick r:id="" action="ppaction://ole?verb="/>
          </p:cNvPr>
          <p:cNvGraphicFramePr>
            <a:graphicFrameLocks noChangeAspect="1"/>
          </p:cNvGraphicFramePr>
          <p:nvPr/>
        </p:nvGraphicFramePr>
        <p:xfrm>
          <a:off x="472123" y="9525"/>
          <a:ext cx="8841105" cy="9950450"/>
        </p:xfrm>
        <a:graphic>
          <a:graphicData uri="http://schemas.openxmlformats.org/presentationml/2006/ole">
            <mc:AlternateContent xmlns:mc="http://schemas.openxmlformats.org/markup-compatibility/2006">
              <mc:Choice xmlns:v="urn:schemas-microsoft-com:vml" Requires="v">
                <p:oleObj spid="_x0000_s2049" name="" r:id="rId1" imgW="7894320" imgH="8884920" progId="Word.Document.12">
                  <p:embed/>
                </p:oleObj>
              </mc:Choice>
              <mc:Fallback>
                <p:oleObj name="" r:id="rId1" imgW="7894320" imgH="8884920" progId="Word.Document.12">
                  <p:embed/>
                  <p:pic>
                    <p:nvPicPr>
                      <p:cNvPr id="0" name="图片 2048"/>
                      <p:cNvPicPr/>
                      <p:nvPr/>
                    </p:nvPicPr>
                    <p:blipFill>
                      <a:blip r:embed="rId2"/>
                      <a:stretch>
                        <a:fillRect/>
                      </a:stretch>
                    </p:blipFill>
                    <p:spPr>
                      <a:xfrm>
                        <a:off x="472123" y="9525"/>
                        <a:ext cx="8841105" cy="9950450"/>
                      </a:xfrm>
                      <a:prstGeom prst="rect">
                        <a:avLst/>
                      </a:prstGeom>
                    </p:spPr>
                  </p:pic>
                </p:oleObj>
              </mc:Fallback>
            </mc:AlternateContent>
          </a:graphicData>
        </a:graphic>
      </p:graphicFrame>
    </p:spTree>
    <p:custDataLst>
      <p:tags r:id="rId3"/>
    </p:custData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custDataLst>
              <p:tags r:id="rId1"/>
            </p:custDataLst>
          </p:nvPr>
        </p:nvSpPr>
        <p:spPr>
          <a:xfrm>
            <a:off x="2221071" y="4918595"/>
            <a:ext cx="4700588" cy="734047"/>
          </a:xfrm>
          <a:prstGeom prst="rect">
            <a:avLst/>
          </a:prstGeom>
        </p:spPr>
        <p:txBody>
          <a:bodyPr vert="horz" lIns="67500" tIns="35100" rIns="67500" bIns="35100" rtlCol="0" anchor="b">
            <a:noAutofit/>
          </a:bodyPr>
          <a:lstStyle>
            <a:lvl1pPr algn="ctr">
              <a:lnSpc>
                <a:spcPct val="120000"/>
              </a:lnSpc>
              <a:spcBef>
                <a:spcPct val="0"/>
              </a:spcBef>
              <a:buNone/>
              <a:defRPr sz="4800" b="1">
                <a:solidFill>
                  <a:schemeClr val="tx1">
                    <a:lumMod val="75000"/>
                    <a:lumOff val="25000"/>
                  </a:schemeClr>
                </a:solidFill>
                <a:latin typeface="+mj-lt"/>
                <a:ea typeface="+mj-ea"/>
                <a:cs typeface="Arial" panose="020B0604020202020204" pitchFamily="34" charset="0"/>
              </a:defRPr>
            </a:lvl1pPr>
          </a:lstStyle>
          <a:p>
            <a:r>
              <a:rPr lang="zh-CN" altLang="en-US" sz="5400">
                <a:cs typeface="+mj-cs"/>
              </a:rPr>
              <a:t>小组分工</a:t>
            </a:r>
            <a:endParaRPr lang="zh-CN" altLang="en-US" sz="5400">
              <a:cs typeface="+mj-cs"/>
            </a:endParaRPr>
          </a:p>
        </p:txBody>
      </p:sp>
      <p:sp>
        <p:nvSpPr>
          <p:cNvPr id="7" name="文本框 6"/>
          <p:cNvSpPr txBox="1"/>
          <p:nvPr>
            <p:custDataLst>
              <p:tags r:id="rId2"/>
            </p:custDataLst>
          </p:nvPr>
        </p:nvSpPr>
        <p:spPr>
          <a:xfrm>
            <a:off x="3333750" y="1888733"/>
            <a:ext cx="2143125" cy="1985159"/>
          </a:xfrm>
          <a:prstGeom prst="rect">
            <a:avLst/>
          </a:prstGeom>
          <a:noFill/>
        </p:spPr>
        <p:txBody>
          <a:bodyPr wrap="square" lIns="67500" tIns="35100" rIns="67500" bIns="35100" rtlCol="0" anchor="ctr">
            <a:normAutofit/>
          </a:bodyPr>
          <a:lstStyle>
            <a:defPPr>
              <a:defRPr lang="zh-CN"/>
            </a:defPPr>
            <a:lvl1pPr algn="ctr">
              <a:defRPr sz="16600">
                <a:solidFill>
                  <a:schemeClr val="bg1"/>
                </a:solidFill>
                <a:cs typeface="Arial" panose="020B0604020202020204" pitchFamily="34" charset="0"/>
              </a:defRPr>
            </a:lvl1pPr>
          </a:lstStyle>
          <a:p>
            <a:r>
              <a:rPr lang="en-US" altLang="zh-CN" sz="12450">
                <a:cs typeface="+mn-cs"/>
              </a:rPr>
              <a:t>05</a:t>
            </a:r>
            <a:endParaRPr lang="en-US" altLang="zh-CN" sz="12450">
              <a:cs typeface="+mn-cs"/>
            </a:endParaRPr>
          </a:p>
        </p:txBody>
      </p:sp>
    </p:spTree>
    <p:custDataLst>
      <p:tags r:id="rId3"/>
    </p:custData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 name="矩形 8"/>
          <p:cNvSpPr/>
          <p:nvPr>
            <p:custDataLst>
              <p:tags r:id="rId1"/>
            </p:custDataLst>
          </p:nvPr>
        </p:nvSpPr>
        <p:spPr>
          <a:xfrm>
            <a:off x="781772" y="1607557"/>
            <a:ext cx="1626534" cy="1773578"/>
          </a:xfrm>
          <a:prstGeom prst="rect">
            <a:avLst/>
          </a:prstGeom>
          <a:solidFill>
            <a:srgbClr val="000000">
              <a:lumMod val="75000"/>
              <a:lumOff val="25000"/>
            </a:srgbClr>
          </a:solidFill>
          <a:ln>
            <a:noFill/>
          </a:ln>
        </p:spPr>
        <p:style>
          <a:lnRef idx="2">
            <a:srgbClr val="1E6BC5">
              <a:shade val="50000"/>
            </a:srgbClr>
          </a:lnRef>
          <a:fillRef idx="1">
            <a:srgbClr val="1E6BC5"/>
          </a:fillRef>
          <a:effectRef idx="0">
            <a:srgbClr val="1E6BC5"/>
          </a:effectRef>
          <a:fontRef idx="minor">
            <a:srgbClr val="FFFFFF"/>
          </a:fontRef>
        </p:style>
        <p:txBody>
          <a:bodyPr rtlCol="0" anchor="ctr"/>
          <a:p>
            <a:pPr algn="ctr"/>
            <a:endParaRPr kumimoji="1" lang="zh-CN" altLang="en-US" sz="1200" b="1" dirty="0">
              <a:solidFill>
                <a:srgbClr val="FFFFFF"/>
              </a:solidFill>
              <a:latin typeface="微软雅黑" panose="020B0503020204020204" charset="-122"/>
            </a:endParaRPr>
          </a:p>
        </p:txBody>
      </p:sp>
      <p:sp>
        <p:nvSpPr>
          <p:cNvPr id="17" name="任意多边形: 形状 16"/>
          <p:cNvSpPr/>
          <p:nvPr>
            <p:custDataLst>
              <p:tags r:id="rId2"/>
            </p:custDataLst>
          </p:nvPr>
        </p:nvSpPr>
        <p:spPr>
          <a:xfrm>
            <a:off x="1484833" y="1960190"/>
            <a:ext cx="7326353" cy="3790949"/>
          </a:xfrm>
          <a:custGeom>
            <a:avLst/>
            <a:gdLst>
              <a:gd name="connsiteX0" fmla="*/ 9384198 w 9768470"/>
              <a:gd name="connsiteY0" fmla="*/ 0 h 5054599"/>
              <a:gd name="connsiteX1" fmla="*/ 9768470 w 9768470"/>
              <a:gd name="connsiteY1" fmla="*/ 0 h 5054599"/>
              <a:gd name="connsiteX2" fmla="*/ 9768470 w 9768470"/>
              <a:gd name="connsiteY2" fmla="*/ 5054599 h 5054599"/>
              <a:gd name="connsiteX3" fmla="*/ 0 w 9768470"/>
              <a:gd name="connsiteY3" fmla="*/ 5054599 h 5054599"/>
              <a:gd name="connsiteX4" fmla="*/ 0 w 9768470"/>
              <a:gd name="connsiteY4" fmla="*/ 4695371 h 5054599"/>
              <a:gd name="connsiteX5" fmla="*/ 9384198 w 9768470"/>
              <a:gd name="connsiteY5" fmla="*/ 4695371 h 5054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68470" h="5054599">
                <a:moveTo>
                  <a:pt x="9384198" y="0"/>
                </a:moveTo>
                <a:lnTo>
                  <a:pt x="9768470" y="0"/>
                </a:lnTo>
                <a:lnTo>
                  <a:pt x="9768470" y="5054599"/>
                </a:lnTo>
                <a:lnTo>
                  <a:pt x="0" y="5054599"/>
                </a:lnTo>
                <a:lnTo>
                  <a:pt x="0" y="4695371"/>
                </a:lnTo>
                <a:lnTo>
                  <a:pt x="9384198" y="4695371"/>
                </a:lnTo>
                <a:close/>
              </a:path>
            </a:pathLst>
          </a:custGeom>
          <a:pattFill prst="wdDnDiag">
            <a:fgClr>
              <a:srgbClr val="000000">
                <a:lumMod val="75000"/>
                <a:lumOff val="25000"/>
              </a:srgbClr>
            </a:fgClr>
            <a:bgClr>
              <a:srgbClr val="000000">
                <a:lumMod val="85000"/>
                <a:lumOff val="15000"/>
              </a:srgbClr>
            </a:bgClr>
          </a:pattFill>
          <a:ln w="50800">
            <a:noFill/>
          </a:ln>
        </p:spPr>
        <p:style>
          <a:lnRef idx="2">
            <a:srgbClr val="1E6BC5">
              <a:shade val="50000"/>
            </a:srgbClr>
          </a:lnRef>
          <a:fillRef idx="1">
            <a:srgbClr val="1E6BC5"/>
          </a:fillRef>
          <a:effectRef idx="0">
            <a:srgbClr val="1E6BC5"/>
          </a:effectRef>
          <a:fontRef idx="minor">
            <a:srgbClr val="FFFFFF"/>
          </a:fontRef>
        </p:style>
        <p:txBody>
          <a:bodyPr rtlCol="0" anchor="ctr"/>
          <a:p>
            <a:pPr algn="ctr"/>
            <a:endParaRPr kumimoji="1" lang="zh-CN" altLang="en-US" sz="1200" b="1">
              <a:solidFill>
                <a:srgbClr val="FFFFFF"/>
              </a:solidFill>
              <a:latin typeface="微软雅黑" panose="020B0503020204020204" charset="-122"/>
            </a:endParaRPr>
          </a:p>
        </p:txBody>
      </p:sp>
      <p:sp>
        <p:nvSpPr>
          <p:cNvPr id="19" name="任意多边形: 形状 18"/>
          <p:cNvSpPr/>
          <p:nvPr>
            <p:custDataLst>
              <p:tags r:id="rId3"/>
            </p:custDataLst>
          </p:nvPr>
        </p:nvSpPr>
        <p:spPr>
          <a:xfrm>
            <a:off x="400610" y="1364036"/>
            <a:ext cx="8143874" cy="4129928"/>
          </a:xfrm>
          <a:custGeom>
            <a:avLst/>
            <a:gdLst>
              <a:gd name="connsiteX0" fmla="*/ 2083154 w 9536598"/>
              <a:gd name="connsiteY0" fmla="*/ 0 h 4847771"/>
              <a:gd name="connsiteX1" fmla="*/ 9536598 w 9536598"/>
              <a:gd name="connsiteY1" fmla="*/ 0 h 4847771"/>
              <a:gd name="connsiteX2" fmla="*/ 9536598 w 9536598"/>
              <a:gd name="connsiteY2" fmla="*/ 4847771 h 4847771"/>
              <a:gd name="connsiteX3" fmla="*/ 0 w 9536598"/>
              <a:gd name="connsiteY3" fmla="*/ 4847771 h 4847771"/>
              <a:gd name="connsiteX4" fmla="*/ 0 w 9536598"/>
              <a:gd name="connsiteY4" fmla="*/ 2083154 h 4847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36598" h="4847771">
                <a:moveTo>
                  <a:pt x="2083154" y="0"/>
                </a:moveTo>
                <a:lnTo>
                  <a:pt x="9536598" y="0"/>
                </a:lnTo>
                <a:lnTo>
                  <a:pt x="9536598" y="4847771"/>
                </a:lnTo>
                <a:lnTo>
                  <a:pt x="0" y="4847771"/>
                </a:lnTo>
                <a:lnTo>
                  <a:pt x="0" y="2083154"/>
                </a:lnTo>
                <a:close/>
              </a:path>
            </a:pathLst>
          </a:custGeom>
          <a:solidFill>
            <a:srgbClr val="FFFFFF"/>
          </a:solidFill>
          <a:ln w="50800">
            <a:solidFill>
              <a:srgbClr val="000000"/>
            </a:solidFill>
          </a:ln>
        </p:spPr>
        <p:style>
          <a:lnRef idx="2">
            <a:srgbClr val="1E6BC5">
              <a:shade val="50000"/>
            </a:srgbClr>
          </a:lnRef>
          <a:fillRef idx="1">
            <a:srgbClr val="1E6BC5"/>
          </a:fillRef>
          <a:effectRef idx="0">
            <a:srgbClr val="1E6BC5"/>
          </a:effectRef>
          <a:fontRef idx="minor">
            <a:srgbClr val="FFFFFF"/>
          </a:fontRef>
        </p:style>
        <p:txBody>
          <a:bodyPr rtlCol="0" anchor="ctr"/>
          <a:p>
            <a:pPr algn="ctr"/>
            <a:endParaRPr kumimoji="1" lang="zh-CN" altLang="en-US" sz="1200" b="1">
              <a:solidFill>
                <a:srgbClr val="FFFFFF"/>
              </a:solidFill>
              <a:latin typeface="微软雅黑" panose="020B0503020204020204" charset="-122"/>
            </a:endParaRPr>
          </a:p>
        </p:txBody>
      </p:sp>
      <p:sp>
        <p:nvSpPr>
          <p:cNvPr id="5" name="文本框 4"/>
          <p:cNvSpPr txBox="1"/>
          <p:nvPr>
            <p:custDataLst>
              <p:tags r:id="rId4"/>
            </p:custDataLst>
          </p:nvPr>
        </p:nvSpPr>
        <p:spPr>
          <a:xfrm>
            <a:off x="1786255" y="1789430"/>
            <a:ext cx="6536055" cy="3279140"/>
          </a:xfrm>
          <a:prstGeom prst="rect">
            <a:avLst/>
          </a:prstGeom>
          <a:noFill/>
        </p:spPr>
        <p:txBody>
          <a:bodyPr wrap="square" lIns="76200" tIns="0" rIns="61912" bIns="0" rtlCol="0">
            <a:noAutofit/>
          </a:bodyPr>
          <a:lstStyle>
            <a:defPPr>
              <a:defRPr lang="zh-CN"/>
            </a:defPPr>
            <a:lvl1pPr fontAlgn="auto">
              <a:lnSpc>
                <a:spcPct val="130000"/>
              </a:lnSpc>
              <a:spcAft>
                <a:spcPts val="1000"/>
              </a:spcAft>
              <a:defRPr sz="1600" spc="150"/>
            </a:lvl1pPr>
          </a:lstStyle>
          <a:p>
            <a:pPr fontAlgn="ctr">
              <a:spcBef>
                <a:spcPts val="1000"/>
              </a:spcBef>
              <a:spcAft>
                <a:spcPts val="0"/>
              </a:spcAft>
              <a:buSzPct val="130000"/>
              <a:buFont typeface="WPS-Numbers" pitchFamily="2" charset="0"/>
            </a:pPr>
            <a:r>
              <a:rPr lang="zh-CN" altLang="en-US" sz="1200" b="1" dirty="0">
                <a:solidFill>
                  <a:srgbClr val="000000">
                    <a:lumMod val="75000"/>
                    <a:lumOff val="25000"/>
                  </a:srgbClr>
                </a:solidFill>
                <a:uFillTx/>
                <a:latin typeface="Arial" panose="020B0604020202020204" pitchFamily="34" charset="0"/>
                <a:ea typeface="微软雅黑" panose="020B0503020204020204" charset="-122"/>
              </a:rPr>
              <a:t>郑逸旸：</a:t>
            </a:r>
            <a:r>
              <a:rPr lang="zh-CN" altLang="en-US" sz="1200" dirty="0">
                <a:solidFill>
                  <a:srgbClr val="000000">
                    <a:lumMod val="75000"/>
                    <a:lumOff val="25000"/>
                  </a:srgbClr>
                </a:solidFill>
                <a:uFillTx/>
                <a:latin typeface="Arial" panose="020B0604020202020204" pitchFamily="34" charset="0"/>
                <a:ea typeface="微软雅黑" panose="020B0503020204020204" charset="-122"/>
              </a:rPr>
              <a:t>查找</a:t>
            </a:r>
            <a:r>
              <a:rPr lang="en-US" altLang="zh-CN" sz="1200" dirty="0">
                <a:solidFill>
                  <a:srgbClr val="000000">
                    <a:lumMod val="75000"/>
                    <a:lumOff val="25000"/>
                  </a:srgbClr>
                </a:solidFill>
                <a:uFillTx/>
                <a:latin typeface="Arial" panose="020B0604020202020204" pitchFamily="34" charset="0"/>
                <a:ea typeface="微软雅黑" panose="020B0503020204020204" charset="-122"/>
              </a:rPr>
              <a:t>PPT</a:t>
            </a:r>
            <a:r>
              <a:rPr lang="zh-CN" altLang="en-US" sz="1200" dirty="0">
                <a:solidFill>
                  <a:srgbClr val="000000">
                    <a:lumMod val="75000"/>
                    <a:lumOff val="25000"/>
                  </a:srgbClr>
                </a:solidFill>
                <a:uFillTx/>
                <a:latin typeface="Arial" panose="020B0604020202020204" pitchFamily="34" charset="0"/>
                <a:ea typeface="微软雅黑" panose="020B0503020204020204" charset="-122"/>
              </a:rPr>
              <a:t>模板以及编写大致模型与主要内容。制作了大部分内容。</a:t>
            </a:r>
            <a:endParaRPr lang="zh-CN" altLang="en-US" sz="1200" dirty="0">
              <a:solidFill>
                <a:srgbClr val="000000">
                  <a:lumMod val="75000"/>
                  <a:lumOff val="25000"/>
                </a:srgbClr>
              </a:solidFill>
              <a:uFillTx/>
              <a:latin typeface="Arial" panose="020B0604020202020204" pitchFamily="34" charset="0"/>
              <a:ea typeface="微软雅黑" panose="020B0503020204020204" charset="-122"/>
            </a:endParaRPr>
          </a:p>
          <a:p>
            <a:pPr fontAlgn="ctr">
              <a:spcBef>
                <a:spcPts val="1000"/>
              </a:spcBef>
              <a:spcAft>
                <a:spcPts val="0"/>
              </a:spcAft>
              <a:buSzPct val="130000"/>
              <a:buFont typeface="WPS-Numbers" pitchFamily="2" charset="0"/>
            </a:pPr>
            <a:r>
              <a:rPr lang="zh-CN" altLang="en-US" sz="1200" dirty="0">
                <a:solidFill>
                  <a:srgbClr val="000000">
                    <a:lumMod val="75000"/>
                    <a:lumOff val="25000"/>
                  </a:srgbClr>
                </a:solidFill>
                <a:uFillTx/>
                <a:latin typeface="Arial" panose="020B0604020202020204" pitchFamily="34" charset="0"/>
                <a:ea typeface="微软雅黑" panose="020B0503020204020204" charset="-122"/>
              </a:rPr>
              <a:t>评分：</a:t>
            </a:r>
            <a:r>
              <a:rPr lang="en-US" altLang="zh-CN" sz="1200" dirty="0">
                <a:solidFill>
                  <a:srgbClr val="000000">
                    <a:lumMod val="75000"/>
                    <a:lumOff val="25000"/>
                  </a:srgbClr>
                </a:solidFill>
                <a:uFillTx/>
                <a:latin typeface="Arial" panose="020B0604020202020204" pitchFamily="34" charset="0"/>
                <a:ea typeface="微软雅黑" panose="020B0503020204020204" charset="-122"/>
              </a:rPr>
              <a:t>8.7/10</a:t>
            </a:r>
            <a:r>
              <a:rPr lang="zh-CN" altLang="en-US" sz="1200" dirty="0">
                <a:solidFill>
                  <a:srgbClr val="000000">
                    <a:lumMod val="75000"/>
                    <a:lumOff val="25000"/>
                  </a:srgbClr>
                </a:solidFill>
                <a:uFillTx/>
                <a:latin typeface="Arial" panose="020B0604020202020204" pitchFamily="34" charset="0"/>
                <a:ea typeface="微软雅黑" panose="020B0503020204020204" charset="-122"/>
              </a:rPr>
              <a:t>分（查找模板并且制作了</a:t>
            </a:r>
            <a:r>
              <a:rPr lang="en-US" altLang="zh-CN" sz="1200" dirty="0">
                <a:solidFill>
                  <a:srgbClr val="000000">
                    <a:lumMod val="75000"/>
                    <a:lumOff val="25000"/>
                  </a:srgbClr>
                </a:solidFill>
                <a:uFillTx/>
                <a:latin typeface="Arial" panose="020B0604020202020204" pitchFamily="34" charset="0"/>
                <a:ea typeface="微软雅黑" panose="020B0503020204020204" charset="-122"/>
              </a:rPr>
              <a:t>PPT</a:t>
            </a:r>
            <a:r>
              <a:rPr lang="zh-CN" altLang="en-US" sz="1200" dirty="0">
                <a:solidFill>
                  <a:srgbClr val="000000">
                    <a:lumMod val="75000"/>
                    <a:lumOff val="25000"/>
                  </a:srgbClr>
                </a:solidFill>
                <a:uFillTx/>
                <a:latin typeface="Arial" panose="020B0604020202020204" pitchFamily="34" charset="0"/>
                <a:ea typeface="微软雅黑" panose="020B0503020204020204" charset="-122"/>
              </a:rPr>
              <a:t>大部分内容，制作了结构图与程序流图）</a:t>
            </a:r>
            <a:endParaRPr lang="zh-CN" altLang="en-US" sz="1200" dirty="0">
              <a:solidFill>
                <a:srgbClr val="000000">
                  <a:lumMod val="75000"/>
                  <a:lumOff val="25000"/>
                </a:srgbClr>
              </a:solidFill>
              <a:uFillTx/>
              <a:latin typeface="Arial" panose="020B0604020202020204" pitchFamily="34" charset="0"/>
              <a:ea typeface="微软雅黑" panose="020B0503020204020204" charset="-122"/>
            </a:endParaRPr>
          </a:p>
          <a:p>
            <a:pPr fontAlgn="ctr">
              <a:spcBef>
                <a:spcPts val="1000"/>
              </a:spcBef>
              <a:spcAft>
                <a:spcPts val="0"/>
              </a:spcAft>
              <a:buSzPct val="130000"/>
              <a:buFont typeface="WPS-Numbers" pitchFamily="2" charset="0"/>
            </a:pPr>
            <a:endParaRPr lang="zh-CN" altLang="en-US" sz="1200" dirty="0">
              <a:solidFill>
                <a:srgbClr val="000000">
                  <a:lumMod val="75000"/>
                  <a:lumOff val="25000"/>
                </a:srgbClr>
              </a:solidFill>
              <a:uFillTx/>
              <a:latin typeface="Arial" panose="020B0604020202020204" pitchFamily="34" charset="0"/>
              <a:ea typeface="微软雅黑" panose="020B0503020204020204" charset="-122"/>
            </a:endParaRPr>
          </a:p>
          <a:p>
            <a:pPr fontAlgn="ctr">
              <a:spcBef>
                <a:spcPts val="1000"/>
              </a:spcBef>
              <a:spcAft>
                <a:spcPts val="0"/>
              </a:spcAft>
              <a:buSzPct val="130000"/>
              <a:buFont typeface="WPS-Numbers" pitchFamily="2" charset="0"/>
            </a:pPr>
            <a:r>
              <a:rPr lang="zh-CN" altLang="en-US" sz="1200" b="1" dirty="0">
                <a:solidFill>
                  <a:srgbClr val="000000">
                    <a:lumMod val="75000"/>
                    <a:lumOff val="25000"/>
                  </a:srgbClr>
                </a:solidFill>
                <a:uFillTx/>
                <a:latin typeface="Arial" panose="020B0604020202020204" pitchFamily="34" charset="0"/>
                <a:ea typeface="微软雅黑" panose="020B0503020204020204" charset="-122"/>
              </a:rPr>
              <a:t>董思诚：</a:t>
            </a:r>
            <a:r>
              <a:rPr lang="zh-CN" altLang="en-US" sz="1200" dirty="0">
                <a:solidFill>
                  <a:srgbClr val="000000">
                    <a:lumMod val="75000"/>
                    <a:lumOff val="25000"/>
                  </a:srgbClr>
                </a:solidFill>
                <a:uFillTx/>
                <a:latin typeface="Arial" panose="020B0604020202020204" pitchFamily="34" charset="0"/>
                <a:ea typeface="微软雅黑" panose="020B0503020204020204" charset="-122"/>
              </a:rPr>
              <a:t>制作</a:t>
            </a:r>
            <a:r>
              <a:rPr lang="en-US" altLang="zh-CN" sz="1200" dirty="0">
                <a:solidFill>
                  <a:srgbClr val="000000">
                    <a:lumMod val="75000"/>
                    <a:lumOff val="25000"/>
                  </a:srgbClr>
                </a:solidFill>
                <a:uFillTx/>
                <a:latin typeface="Arial" panose="020B0604020202020204" pitchFamily="34" charset="0"/>
                <a:ea typeface="微软雅黑" panose="020B0503020204020204" charset="-122"/>
              </a:rPr>
              <a:t>PPT</a:t>
            </a:r>
            <a:r>
              <a:rPr lang="zh-CN" altLang="en-US" sz="1200" dirty="0">
                <a:solidFill>
                  <a:srgbClr val="000000">
                    <a:lumMod val="75000"/>
                    <a:lumOff val="25000"/>
                  </a:srgbClr>
                </a:solidFill>
                <a:uFillTx/>
                <a:latin typeface="Arial" panose="020B0604020202020204" pitchFamily="34" charset="0"/>
                <a:ea typeface="微软雅黑" panose="020B0503020204020204" charset="-122"/>
              </a:rPr>
              <a:t>部分内容。记录并添加了会议记录。  </a:t>
            </a:r>
            <a:endParaRPr lang="zh-CN" altLang="en-US" sz="1200" dirty="0">
              <a:solidFill>
                <a:srgbClr val="000000">
                  <a:lumMod val="75000"/>
                  <a:lumOff val="25000"/>
                </a:srgbClr>
              </a:solidFill>
              <a:uFillTx/>
              <a:latin typeface="Arial" panose="020B0604020202020204" pitchFamily="34" charset="0"/>
              <a:ea typeface="微软雅黑" panose="020B0503020204020204" charset="-122"/>
            </a:endParaRPr>
          </a:p>
          <a:p>
            <a:pPr fontAlgn="ctr">
              <a:spcBef>
                <a:spcPts val="1000"/>
              </a:spcBef>
              <a:spcAft>
                <a:spcPts val="0"/>
              </a:spcAft>
              <a:buSzPct val="130000"/>
              <a:buFont typeface="WPS-Numbers" pitchFamily="2" charset="0"/>
            </a:pPr>
            <a:r>
              <a:rPr lang="zh-CN" altLang="en-US" sz="1200" dirty="0">
                <a:solidFill>
                  <a:srgbClr val="000000">
                    <a:lumMod val="75000"/>
                    <a:lumOff val="25000"/>
                  </a:srgbClr>
                </a:solidFill>
                <a:uFillTx/>
                <a:latin typeface="Arial" panose="020B0604020202020204" pitchFamily="34" charset="0"/>
                <a:ea typeface="微软雅黑" panose="020B0503020204020204" charset="-122"/>
              </a:rPr>
              <a:t>评分：</a:t>
            </a:r>
            <a:r>
              <a:rPr lang="en-US" altLang="zh-CN" sz="1200" dirty="0">
                <a:solidFill>
                  <a:srgbClr val="000000">
                    <a:lumMod val="75000"/>
                    <a:lumOff val="25000"/>
                  </a:srgbClr>
                </a:solidFill>
                <a:uFillTx/>
                <a:latin typeface="Arial" panose="020B0604020202020204" pitchFamily="34" charset="0"/>
                <a:ea typeface="微软雅黑" panose="020B0503020204020204" charset="-122"/>
              </a:rPr>
              <a:t>8.3/10</a:t>
            </a:r>
            <a:r>
              <a:rPr lang="zh-CN" altLang="en-US" sz="1200" dirty="0">
                <a:solidFill>
                  <a:srgbClr val="000000">
                    <a:lumMod val="75000"/>
                    <a:lumOff val="25000"/>
                  </a:srgbClr>
                </a:solidFill>
                <a:uFillTx/>
                <a:latin typeface="Arial" panose="020B0604020202020204" pitchFamily="34" charset="0"/>
                <a:ea typeface="微软雅黑" panose="020B0503020204020204" charset="-122"/>
              </a:rPr>
              <a:t>分（制作了一部分</a:t>
            </a:r>
            <a:r>
              <a:rPr lang="en-US" altLang="zh-CN" sz="1200" dirty="0">
                <a:solidFill>
                  <a:srgbClr val="000000">
                    <a:lumMod val="75000"/>
                    <a:lumOff val="25000"/>
                  </a:srgbClr>
                </a:solidFill>
                <a:uFillTx/>
                <a:latin typeface="Arial" panose="020B0604020202020204" pitchFamily="34" charset="0"/>
                <a:ea typeface="微软雅黑" panose="020B0503020204020204" charset="-122"/>
              </a:rPr>
              <a:t>PPT</a:t>
            </a:r>
            <a:r>
              <a:rPr lang="zh-CN" altLang="en-US" sz="1200" dirty="0">
                <a:solidFill>
                  <a:srgbClr val="000000">
                    <a:lumMod val="75000"/>
                    <a:lumOff val="25000"/>
                  </a:srgbClr>
                </a:solidFill>
                <a:uFillTx/>
                <a:latin typeface="Arial" panose="020B0604020202020204" pitchFamily="34" charset="0"/>
                <a:ea typeface="微软雅黑" panose="020B0503020204020204" charset="-122"/>
              </a:rPr>
              <a:t>内容）</a:t>
            </a:r>
            <a:endParaRPr lang="zh-CN" altLang="en-US" sz="1200" dirty="0">
              <a:solidFill>
                <a:srgbClr val="000000">
                  <a:lumMod val="75000"/>
                  <a:lumOff val="25000"/>
                </a:srgbClr>
              </a:solidFill>
              <a:uFillTx/>
              <a:latin typeface="Arial" panose="020B0604020202020204" pitchFamily="34" charset="0"/>
              <a:ea typeface="微软雅黑" panose="020B0503020204020204" charset="-122"/>
            </a:endParaRPr>
          </a:p>
          <a:p>
            <a:pPr fontAlgn="ctr">
              <a:spcBef>
                <a:spcPts val="1000"/>
              </a:spcBef>
              <a:spcAft>
                <a:spcPts val="0"/>
              </a:spcAft>
              <a:buSzPct val="130000"/>
              <a:buFont typeface="WPS-Numbers" pitchFamily="2" charset="0"/>
            </a:pPr>
            <a:endParaRPr lang="zh-CN" altLang="en-US" sz="1200" dirty="0">
              <a:solidFill>
                <a:srgbClr val="000000">
                  <a:lumMod val="75000"/>
                  <a:lumOff val="25000"/>
                </a:srgbClr>
              </a:solidFill>
              <a:uFillTx/>
              <a:latin typeface="Arial" panose="020B0604020202020204" pitchFamily="34" charset="0"/>
              <a:ea typeface="微软雅黑" panose="020B0503020204020204" charset="-122"/>
            </a:endParaRPr>
          </a:p>
          <a:p>
            <a:pPr fontAlgn="ctr">
              <a:spcBef>
                <a:spcPts val="1000"/>
              </a:spcBef>
              <a:spcAft>
                <a:spcPts val="0"/>
              </a:spcAft>
              <a:buSzPct val="130000"/>
              <a:buFont typeface="WPS-Numbers" pitchFamily="2" charset="0"/>
            </a:pPr>
            <a:r>
              <a:rPr lang="zh-CN" altLang="en-US" sz="1200" b="1" dirty="0">
                <a:solidFill>
                  <a:srgbClr val="000000">
                    <a:lumMod val="75000"/>
                    <a:lumOff val="25000"/>
                  </a:srgbClr>
                </a:solidFill>
                <a:uFillTx/>
                <a:latin typeface="Arial" panose="020B0604020202020204" pitchFamily="34" charset="0"/>
                <a:ea typeface="微软雅黑" panose="020B0503020204020204" charset="-122"/>
              </a:rPr>
              <a:t>肖繁：</a:t>
            </a:r>
            <a:r>
              <a:rPr lang="zh-CN" altLang="en-US" sz="1200" dirty="0">
                <a:solidFill>
                  <a:srgbClr val="000000">
                    <a:lumMod val="75000"/>
                    <a:lumOff val="25000"/>
                  </a:srgbClr>
                </a:solidFill>
                <a:uFillTx/>
                <a:latin typeface="Arial" panose="020B0604020202020204" pitchFamily="34" charset="0"/>
                <a:ea typeface="微软雅黑" panose="020B0503020204020204" charset="-122"/>
              </a:rPr>
              <a:t>制作部分</a:t>
            </a:r>
            <a:r>
              <a:rPr lang="en-US" altLang="zh-CN" sz="1200" dirty="0">
                <a:solidFill>
                  <a:srgbClr val="000000">
                    <a:lumMod val="75000"/>
                    <a:lumOff val="25000"/>
                  </a:srgbClr>
                </a:solidFill>
                <a:uFillTx/>
                <a:latin typeface="Arial" panose="020B0604020202020204" pitchFamily="34" charset="0"/>
                <a:ea typeface="微软雅黑" panose="020B0503020204020204" charset="-122"/>
              </a:rPr>
              <a:t>PPT</a:t>
            </a:r>
            <a:r>
              <a:rPr lang="zh-CN" altLang="en-US" sz="1200" dirty="0">
                <a:solidFill>
                  <a:srgbClr val="000000">
                    <a:lumMod val="75000"/>
                    <a:lumOff val="25000"/>
                  </a:srgbClr>
                </a:solidFill>
                <a:uFillTx/>
                <a:latin typeface="Arial" panose="020B0604020202020204" pitchFamily="34" charset="0"/>
                <a:ea typeface="微软雅黑" panose="020B0503020204020204" charset="-122"/>
              </a:rPr>
              <a:t>内容，汇报</a:t>
            </a:r>
            <a:r>
              <a:rPr lang="en-US" altLang="zh-CN" sz="1200" dirty="0">
                <a:solidFill>
                  <a:srgbClr val="000000">
                    <a:lumMod val="75000"/>
                    <a:lumOff val="25000"/>
                  </a:srgbClr>
                </a:solidFill>
                <a:uFillTx/>
                <a:latin typeface="Arial" panose="020B0604020202020204" pitchFamily="34" charset="0"/>
                <a:ea typeface="微软雅黑" panose="020B0503020204020204" charset="-122"/>
              </a:rPr>
              <a:t>PPT</a:t>
            </a:r>
            <a:r>
              <a:rPr lang="zh-CN" altLang="en-US" sz="1200" dirty="0">
                <a:solidFill>
                  <a:srgbClr val="000000">
                    <a:lumMod val="75000"/>
                    <a:lumOff val="25000"/>
                  </a:srgbClr>
                </a:solidFill>
                <a:uFillTx/>
                <a:latin typeface="Arial" panose="020B0604020202020204" pitchFamily="34" charset="0"/>
                <a:ea typeface="微软雅黑" panose="020B0503020204020204" charset="-122"/>
              </a:rPr>
              <a:t>内容</a:t>
            </a:r>
            <a:r>
              <a:rPr lang="zh-CN" altLang="en-US" sz="1200" dirty="0">
                <a:solidFill>
                  <a:srgbClr val="000000">
                    <a:lumMod val="75000"/>
                    <a:lumOff val="25000"/>
                  </a:srgbClr>
                </a:solidFill>
                <a:uFillTx/>
                <a:latin typeface="Arial" panose="020B0604020202020204" pitchFamily="34" charset="0"/>
                <a:ea typeface="微软雅黑" panose="020B0503020204020204" charset="-122"/>
              </a:rPr>
              <a:t>。制作了</a:t>
            </a:r>
            <a:r>
              <a:rPr lang="en-US" altLang="zh-CN" sz="1200" dirty="0">
                <a:solidFill>
                  <a:srgbClr val="000000">
                    <a:lumMod val="75000"/>
                    <a:lumOff val="25000"/>
                  </a:srgbClr>
                </a:solidFill>
                <a:uFillTx/>
                <a:latin typeface="Arial" panose="020B0604020202020204" pitchFamily="34" charset="0"/>
                <a:ea typeface="微软雅黑" panose="020B0503020204020204" charset="-122"/>
              </a:rPr>
              <a:t>E-R</a:t>
            </a:r>
            <a:r>
              <a:rPr lang="zh-CN" altLang="en-US" sz="1200" dirty="0">
                <a:solidFill>
                  <a:srgbClr val="000000">
                    <a:lumMod val="75000"/>
                    <a:lumOff val="25000"/>
                  </a:srgbClr>
                </a:solidFill>
                <a:uFillTx/>
                <a:latin typeface="Arial" panose="020B0604020202020204" pitchFamily="34" charset="0"/>
                <a:ea typeface="微软雅黑" panose="020B0503020204020204" charset="-122"/>
              </a:rPr>
              <a:t>图。</a:t>
            </a:r>
            <a:endParaRPr lang="zh-CN" altLang="en-US" sz="1200" dirty="0">
              <a:solidFill>
                <a:srgbClr val="000000">
                  <a:lumMod val="75000"/>
                  <a:lumOff val="25000"/>
                </a:srgbClr>
              </a:solidFill>
              <a:uFillTx/>
              <a:latin typeface="Arial" panose="020B0604020202020204" pitchFamily="34" charset="0"/>
              <a:ea typeface="微软雅黑" panose="020B0503020204020204" charset="-122"/>
            </a:endParaRPr>
          </a:p>
          <a:p>
            <a:pPr fontAlgn="ctr">
              <a:spcBef>
                <a:spcPts val="1000"/>
              </a:spcBef>
              <a:spcAft>
                <a:spcPts val="0"/>
              </a:spcAft>
              <a:buSzPct val="130000"/>
              <a:buFont typeface="WPS-Numbers" pitchFamily="2" charset="0"/>
            </a:pPr>
            <a:r>
              <a:rPr lang="zh-CN" altLang="en-US" sz="1200" dirty="0">
                <a:solidFill>
                  <a:srgbClr val="000000">
                    <a:lumMod val="75000"/>
                    <a:lumOff val="25000"/>
                  </a:srgbClr>
                </a:solidFill>
                <a:uFillTx/>
                <a:latin typeface="Arial" panose="020B0604020202020204" pitchFamily="34" charset="0"/>
                <a:ea typeface="微软雅黑" panose="020B0503020204020204" charset="-122"/>
              </a:rPr>
              <a:t>评分：</a:t>
            </a:r>
            <a:r>
              <a:rPr lang="en-US" altLang="zh-CN" sz="1200" dirty="0">
                <a:solidFill>
                  <a:srgbClr val="000000">
                    <a:lumMod val="75000"/>
                    <a:lumOff val="25000"/>
                  </a:srgbClr>
                </a:solidFill>
                <a:uFillTx/>
                <a:latin typeface="Arial" panose="020B0604020202020204" pitchFamily="34" charset="0"/>
                <a:ea typeface="微软雅黑" panose="020B0503020204020204" charset="-122"/>
              </a:rPr>
              <a:t>7.8</a:t>
            </a:r>
            <a:r>
              <a:rPr lang="en-US" altLang="zh-CN" sz="1200" dirty="0">
                <a:solidFill>
                  <a:srgbClr val="000000">
                    <a:lumMod val="75000"/>
                    <a:lumOff val="25000"/>
                  </a:srgbClr>
                </a:solidFill>
                <a:uFillTx/>
                <a:latin typeface="Arial" panose="020B0604020202020204" pitchFamily="34" charset="0"/>
                <a:ea typeface="微软雅黑" panose="020B0503020204020204" charset="-122"/>
              </a:rPr>
              <a:t>/10</a:t>
            </a:r>
            <a:r>
              <a:rPr lang="zh-CN" altLang="en-US" sz="1200" dirty="0">
                <a:solidFill>
                  <a:srgbClr val="000000">
                    <a:lumMod val="75000"/>
                    <a:lumOff val="25000"/>
                  </a:srgbClr>
                </a:solidFill>
                <a:uFillTx/>
                <a:latin typeface="Arial" panose="020B0604020202020204" pitchFamily="34" charset="0"/>
                <a:ea typeface="微软雅黑" panose="020B0503020204020204" charset="-122"/>
              </a:rPr>
              <a:t>分（制作了少部分内容）</a:t>
            </a:r>
            <a:endParaRPr lang="zh-CN" altLang="en-US" sz="1200" dirty="0">
              <a:solidFill>
                <a:srgbClr val="000000">
                  <a:lumMod val="75000"/>
                  <a:lumOff val="25000"/>
                </a:srgbClr>
              </a:solidFill>
              <a:uFillTx/>
              <a:latin typeface="Arial" panose="020B0604020202020204" pitchFamily="34" charset="0"/>
              <a:ea typeface="微软雅黑" panose="020B0503020204020204" charset="-122"/>
            </a:endParaRPr>
          </a:p>
        </p:txBody>
      </p:sp>
    </p:spTree>
    <p:custDataLst>
      <p:tags r:id="rId5"/>
    </p:custData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a:lstStyle/>
          <a:p>
            <a:r>
              <a:rPr lang="zh-CN" altLang="en-US"/>
              <a:t>谢谢观看</a:t>
            </a:r>
            <a:endParaRPr lang="zh-CN" altLang="en-US"/>
          </a:p>
        </p:txBody>
      </p:sp>
      <p:sp>
        <p:nvSpPr>
          <p:cNvPr id="3" name="文本占位符 2"/>
          <p:cNvSpPr>
            <a:spLocks noGrp="1"/>
          </p:cNvSpPr>
          <p:nvPr>
            <p:ph type="body" sz="quarter" idx="13"/>
            <p:custDataLst>
              <p:tags r:id="rId2"/>
            </p:custDataLst>
          </p:nvPr>
        </p:nvSpPr>
        <p:spPr/>
        <p:txBody>
          <a:bodyPr/>
          <a:lstStyle/>
          <a:p>
            <a:r>
              <a:rPr lang="en-US" altLang="zh-CN"/>
              <a:t>THANKS </a:t>
            </a:r>
            <a:endParaRPr lang="en-US" altLang="zh-CN"/>
          </a:p>
        </p:txBody>
      </p:sp>
    </p:spTree>
    <p:custDataLst>
      <p:tags r:id="rId3"/>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 name="矩形 8"/>
          <p:cNvSpPr/>
          <p:nvPr>
            <p:custDataLst>
              <p:tags r:id="rId1"/>
            </p:custDataLst>
          </p:nvPr>
        </p:nvSpPr>
        <p:spPr>
          <a:xfrm>
            <a:off x="781772" y="1607557"/>
            <a:ext cx="1626534" cy="1773578"/>
          </a:xfrm>
          <a:prstGeom prst="rect">
            <a:avLst/>
          </a:prstGeom>
          <a:solidFill>
            <a:srgbClr val="000000">
              <a:lumMod val="75000"/>
              <a:lumOff val="25000"/>
            </a:srgbClr>
          </a:solidFill>
          <a:ln>
            <a:noFill/>
          </a:ln>
        </p:spPr>
        <p:style>
          <a:lnRef idx="2">
            <a:srgbClr val="1E6BC5">
              <a:shade val="50000"/>
            </a:srgbClr>
          </a:lnRef>
          <a:fillRef idx="1">
            <a:srgbClr val="1E6BC5"/>
          </a:fillRef>
          <a:effectRef idx="0">
            <a:srgbClr val="1E6BC5"/>
          </a:effectRef>
          <a:fontRef idx="minor">
            <a:srgbClr val="FFFFFF"/>
          </a:fontRef>
        </p:style>
        <p:txBody>
          <a:bodyPr rtlCol="0" anchor="ctr"/>
          <a:p>
            <a:pPr algn="ctr"/>
            <a:endParaRPr kumimoji="1" lang="zh-CN" altLang="en-US" sz="1200" b="1" dirty="0">
              <a:solidFill>
                <a:srgbClr val="FFFFFF"/>
              </a:solidFill>
              <a:latin typeface="微软雅黑" panose="020B0503020204020204" charset="-122"/>
            </a:endParaRPr>
          </a:p>
        </p:txBody>
      </p:sp>
      <p:sp>
        <p:nvSpPr>
          <p:cNvPr id="17" name="任意多边形: 形状 16"/>
          <p:cNvSpPr/>
          <p:nvPr>
            <p:custDataLst>
              <p:tags r:id="rId2"/>
            </p:custDataLst>
          </p:nvPr>
        </p:nvSpPr>
        <p:spPr>
          <a:xfrm>
            <a:off x="1484833" y="1960190"/>
            <a:ext cx="7326353" cy="3790949"/>
          </a:xfrm>
          <a:custGeom>
            <a:avLst/>
            <a:gdLst>
              <a:gd name="connsiteX0" fmla="*/ 9384198 w 9768470"/>
              <a:gd name="connsiteY0" fmla="*/ 0 h 5054599"/>
              <a:gd name="connsiteX1" fmla="*/ 9768470 w 9768470"/>
              <a:gd name="connsiteY1" fmla="*/ 0 h 5054599"/>
              <a:gd name="connsiteX2" fmla="*/ 9768470 w 9768470"/>
              <a:gd name="connsiteY2" fmla="*/ 5054599 h 5054599"/>
              <a:gd name="connsiteX3" fmla="*/ 0 w 9768470"/>
              <a:gd name="connsiteY3" fmla="*/ 5054599 h 5054599"/>
              <a:gd name="connsiteX4" fmla="*/ 0 w 9768470"/>
              <a:gd name="connsiteY4" fmla="*/ 4695371 h 5054599"/>
              <a:gd name="connsiteX5" fmla="*/ 9384198 w 9768470"/>
              <a:gd name="connsiteY5" fmla="*/ 4695371 h 5054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68470" h="5054599">
                <a:moveTo>
                  <a:pt x="9384198" y="0"/>
                </a:moveTo>
                <a:lnTo>
                  <a:pt x="9768470" y="0"/>
                </a:lnTo>
                <a:lnTo>
                  <a:pt x="9768470" y="5054599"/>
                </a:lnTo>
                <a:lnTo>
                  <a:pt x="0" y="5054599"/>
                </a:lnTo>
                <a:lnTo>
                  <a:pt x="0" y="4695371"/>
                </a:lnTo>
                <a:lnTo>
                  <a:pt x="9384198" y="4695371"/>
                </a:lnTo>
                <a:close/>
              </a:path>
            </a:pathLst>
          </a:custGeom>
          <a:pattFill prst="wdDnDiag">
            <a:fgClr>
              <a:srgbClr val="000000">
                <a:lumMod val="75000"/>
                <a:lumOff val="25000"/>
              </a:srgbClr>
            </a:fgClr>
            <a:bgClr>
              <a:srgbClr val="000000">
                <a:lumMod val="85000"/>
                <a:lumOff val="15000"/>
              </a:srgbClr>
            </a:bgClr>
          </a:pattFill>
          <a:ln w="50800">
            <a:noFill/>
          </a:ln>
        </p:spPr>
        <p:style>
          <a:lnRef idx="2">
            <a:srgbClr val="1E6BC5">
              <a:shade val="50000"/>
            </a:srgbClr>
          </a:lnRef>
          <a:fillRef idx="1">
            <a:srgbClr val="1E6BC5"/>
          </a:fillRef>
          <a:effectRef idx="0">
            <a:srgbClr val="1E6BC5"/>
          </a:effectRef>
          <a:fontRef idx="minor">
            <a:srgbClr val="FFFFFF"/>
          </a:fontRef>
        </p:style>
        <p:txBody>
          <a:bodyPr rtlCol="0" anchor="ctr"/>
          <a:p>
            <a:pPr algn="ctr"/>
            <a:endParaRPr kumimoji="1" lang="zh-CN" altLang="en-US" sz="1200" b="1">
              <a:solidFill>
                <a:srgbClr val="FFFFFF"/>
              </a:solidFill>
              <a:latin typeface="微软雅黑" panose="020B0503020204020204" charset="-122"/>
            </a:endParaRPr>
          </a:p>
        </p:txBody>
      </p:sp>
      <p:sp>
        <p:nvSpPr>
          <p:cNvPr id="19" name="任意多边形: 形状 18"/>
          <p:cNvSpPr/>
          <p:nvPr>
            <p:custDataLst>
              <p:tags r:id="rId3"/>
            </p:custDataLst>
          </p:nvPr>
        </p:nvSpPr>
        <p:spPr>
          <a:xfrm>
            <a:off x="400610" y="1364036"/>
            <a:ext cx="8143874" cy="4129928"/>
          </a:xfrm>
          <a:custGeom>
            <a:avLst/>
            <a:gdLst>
              <a:gd name="connsiteX0" fmla="*/ 2083154 w 9536598"/>
              <a:gd name="connsiteY0" fmla="*/ 0 h 4847771"/>
              <a:gd name="connsiteX1" fmla="*/ 9536598 w 9536598"/>
              <a:gd name="connsiteY1" fmla="*/ 0 h 4847771"/>
              <a:gd name="connsiteX2" fmla="*/ 9536598 w 9536598"/>
              <a:gd name="connsiteY2" fmla="*/ 4847771 h 4847771"/>
              <a:gd name="connsiteX3" fmla="*/ 0 w 9536598"/>
              <a:gd name="connsiteY3" fmla="*/ 4847771 h 4847771"/>
              <a:gd name="connsiteX4" fmla="*/ 0 w 9536598"/>
              <a:gd name="connsiteY4" fmla="*/ 2083154 h 4847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36598" h="4847771">
                <a:moveTo>
                  <a:pt x="2083154" y="0"/>
                </a:moveTo>
                <a:lnTo>
                  <a:pt x="9536598" y="0"/>
                </a:lnTo>
                <a:lnTo>
                  <a:pt x="9536598" y="4847771"/>
                </a:lnTo>
                <a:lnTo>
                  <a:pt x="0" y="4847771"/>
                </a:lnTo>
                <a:lnTo>
                  <a:pt x="0" y="2083154"/>
                </a:lnTo>
                <a:close/>
              </a:path>
            </a:pathLst>
          </a:custGeom>
          <a:solidFill>
            <a:srgbClr val="FFFFFF"/>
          </a:solidFill>
          <a:ln w="50800">
            <a:solidFill>
              <a:srgbClr val="000000"/>
            </a:solidFill>
          </a:ln>
        </p:spPr>
        <p:style>
          <a:lnRef idx="2">
            <a:srgbClr val="1E6BC5">
              <a:shade val="50000"/>
            </a:srgbClr>
          </a:lnRef>
          <a:fillRef idx="1">
            <a:srgbClr val="1E6BC5"/>
          </a:fillRef>
          <a:effectRef idx="0">
            <a:srgbClr val="1E6BC5"/>
          </a:effectRef>
          <a:fontRef idx="minor">
            <a:srgbClr val="FFFFFF"/>
          </a:fontRef>
        </p:style>
        <p:txBody>
          <a:bodyPr rtlCol="0" anchor="ctr"/>
          <a:p>
            <a:pPr algn="ctr"/>
            <a:endParaRPr kumimoji="1" lang="zh-CN" altLang="en-US" sz="1200" b="1">
              <a:solidFill>
                <a:srgbClr val="FFFFFF"/>
              </a:solidFill>
              <a:latin typeface="微软雅黑" panose="020B0503020204020204" charset="-122"/>
            </a:endParaRPr>
          </a:p>
        </p:txBody>
      </p:sp>
      <p:sp>
        <p:nvSpPr>
          <p:cNvPr id="5" name="文本框 4"/>
          <p:cNvSpPr txBox="1"/>
          <p:nvPr>
            <p:custDataLst>
              <p:tags r:id="rId4"/>
            </p:custDataLst>
          </p:nvPr>
        </p:nvSpPr>
        <p:spPr>
          <a:xfrm>
            <a:off x="1714769" y="1960304"/>
            <a:ext cx="6138911" cy="1616964"/>
          </a:xfrm>
          <a:prstGeom prst="rect">
            <a:avLst/>
          </a:prstGeom>
          <a:noFill/>
        </p:spPr>
        <p:txBody>
          <a:bodyPr wrap="square" lIns="76200" tIns="0" rIns="61912" bIns="0" rtlCol="0">
            <a:noAutofit/>
          </a:bodyPr>
          <a:lstStyle>
            <a:defPPr>
              <a:defRPr lang="zh-CN"/>
            </a:defPPr>
            <a:lvl1pPr fontAlgn="auto">
              <a:lnSpc>
                <a:spcPct val="130000"/>
              </a:lnSpc>
              <a:spcAft>
                <a:spcPts val="1000"/>
              </a:spcAft>
              <a:defRPr sz="1600" spc="150"/>
            </a:lvl1pPr>
          </a:lstStyle>
          <a:p>
            <a:pPr fontAlgn="ctr">
              <a:spcBef>
                <a:spcPts val="1000"/>
              </a:spcBef>
              <a:spcAft>
                <a:spcPts val="0"/>
              </a:spcAft>
              <a:buSzPct val="130000"/>
              <a:buFont typeface="WPS-Numbers" pitchFamily="2" charset="0"/>
            </a:pPr>
            <a:r>
              <a:rPr lang="zh-CN" altLang="en-US" sz="1200" dirty="0">
                <a:solidFill>
                  <a:srgbClr val="000000">
                    <a:lumMod val="75000"/>
                    <a:lumOff val="25000"/>
                  </a:srgbClr>
                </a:solidFill>
                <a:uFillTx/>
                <a:latin typeface="Arial" panose="020B0604020202020204" pitchFamily="34" charset="0"/>
                <a:ea typeface="微软雅黑" panose="020B0503020204020204" charset="-122"/>
              </a:rPr>
              <a:t>随着动漫产业，动漫文化的不断发展，动漫已经从过去的低年龄层向全民动漫方向发展，动漫产业链逐步完善，喜欢动漫的爱好者越来越多，而青少年年龄段对于喜好动漫的人，人数占比较高。当然市场需求量也在不断增长，越来越多的动漫爱好者在这一领域能希望得到更多动漫资源，获得更多的一些能满足他们各种爱好的资源集中地，而ACG论坛网则包含动漫论坛，满足了广大动漫迷的需求，逐渐形成了动漫一种文化特色存在。</a:t>
            </a:r>
            <a:endParaRPr lang="zh-CN" altLang="en-US" sz="1200" dirty="0">
              <a:solidFill>
                <a:srgbClr val="000000">
                  <a:lumMod val="75000"/>
                  <a:lumOff val="25000"/>
                </a:srgbClr>
              </a:solidFill>
              <a:uFillTx/>
              <a:latin typeface="Arial" panose="020B0604020202020204" pitchFamily="34" charset="0"/>
              <a:ea typeface="微软雅黑" panose="020B0503020204020204" charset="-122"/>
            </a:endParaRPr>
          </a:p>
          <a:p>
            <a:pPr fontAlgn="ctr">
              <a:spcBef>
                <a:spcPts val="1000"/>
              </a:spcBef>
              <a:spcAft>
                <a:spcPts val="0"/>
              </a:spcAft>
              <a:buSzPct val="130000"/>
              <a:buFont typeface="WPS-Numbers" pitchFamily="2" charset="0"/>
            </a:pPr>
            <a:r>
              <a:rPr lang="zh-CN" altLang="en-US" sz="1200" dirty="0">
                <a:solidFill>
                  <a:srgbClr val="000000">
                    <a:lumMod val="75000"/>
                    <a:lumOff val="25000"/>
                  </a:srgbClr>
                </a:solidFill>
                <a:uFillTx/>
                <a:latin typeface="Arial" panose="020B0604020202020204" pitchFamily="34" charset="0"/>
                <a:ea typeface="微软雅黑" panose="020B0503020204020204" charset="-122"/>
              </a:rPr>
              <a:t>所以我们选择制作该项目应对给那些喜欢看动漫喜欢玩游戏的广大人群，让他们对动漫、游戏有更进一步的了解，同时也能享受动漫和游戏带来的快乐。</a:t>
            </a:r>
            <a:endParaRPr lang="zh-CN" altLang="en-US" sz="1200" dirty="0">
              <a:solidFill>
                <a:srgbClr val="000000">
                  <a:lumMod val="75000"/>
                  <a:lumOff val="25000"/>
                </a:srgbClr>
              </a:solidFill>
              <a:uFillTx/>
              <a:latin typeface="Arial" panose="020B0604020202020204" pitchFamily="34" charset="0"/>
              <a:ea typeface="微软雅黑" panose="020B0503020204020204" charset="-122"/>
            </a:endParaRPr>
          </a:p>
        </p:txBody>
      </p:sp>
      <p:sp>
        <p:nvSpPr>
          <p:cNvPr id="6" name="文本框 5"/>
          <p:cNvSpPr txBox="1"/>
          <p:nvPr>
            <p:custDataLst>
              <p:tags r:id="rId5"/>
            </p:custDataLst>
          </p:nvPr>
        </p:nvSpPr>
        <p:spPr>
          <a:xfrm>
            <a:off x="855614" y="462346"/>
            <a:ext cx="2724150" cy="468630"/>
          </a:xfrm>
          <a:prstGeom prst="rect">
            <a:avLst/>
          </a:prstGeom>
          <a:noFill/>
        </p:spPr>
        <p:txBody>
          <a:bodyPr wrap="none" lIns="76200" tIns="28575" rIns="47625" bIns="28575" rtlCol="0">
            <a:noAutofit/>
          </a:bodyPr>
          <a:lstStyle/>
          <a:p>
            <a:r>
              <a:rPr lang="zh-CN" altLang="zh-CN" sz="2700" b="1" spc="300" dirty="0">
                <a:solidFill>
                  <a:srgbClr val="000000">
                    <a:lumMod val="75000"/>
                    <a:lumOff val="25000"/>
                  </a:srgbClr>
                </a:solidFill>
                <a:uFillTx/>
                <a:latin typeface="Arial" panose="020B0604020202020204" pitchFamily="34" charset="0"/>
                <a:ea typeface="微软雅黑" panose="020B0503020204020204" charset="-122"/>
              </a:rPr>
              <a:t>编写目的</a:t>
            </a:r>
            <a:endParaRPr lang="zh-CN" altLang="zh-CN" sz="2700" b="1" spc="300" dirty="0">
              <a:solidFill>
                <a:srgbClr val="000000">
                  <a:lumMod val="75000"/>
                  <a:lumOff val="25000"/>
                </a:srgbClr>
              </a:solidFill>
              <a:uFillTx/>
              <a:latin typeface="Arial" panose="020B0604020202020204" pitchFamily="34" charset="0"/>
              <a:ea typeface="微软雅黑" panose="020B0503020204020204" charset="-122"/>
            </a:endParaRPr>
          </a:p>
        </p:txBody>
      </p:sp>
    </p:spTree>
    <p:custDataLst>
      <p:tags r:id="rId6"/>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矩形 1"/>
          <p:cNvSpPr/>
          <p:nvPr>
            <p:custDataLst>
              <p:tags r:id="rId1"/>
            </p:custDataLst>
          </p:nvPr>
        </p:nvSpPr>
        <p:spPr>
          <a:xfrm>
            <a:off x="0" y="34290"/>
            <a:ext cx="9144000" cy="1317121"/>
          </a:xfrm>
          <a:prstGeom prst="rect">
            <a:avLst/>
          </a:prstGeom>
          <a:solidFill>
            <a:srgbClr val="E7E6E6">
              <a:lumMod val="25000"/>
            </a:srgbClr>
          </a:solidFill>
          <a:ln>
            <a:noFill/>
          </a:ln>
        </p:spPr>
        <p:style>
          <a:lnRef idx="2">
            <a:srgbClr val="5B9BD5">
              <a:shade val="50000"/>
            </a:srgbClr>
          </a:lnRef>
          <a:fillRef idx="1">
            <a:srgbClr val="5B9BD5"/>
          </a:fillRef>
          <a:effectRef idx="0">
            <a:srgbClr val="5B9BD5"/>
          </a:effectRef>
          <a:fontRef idx="minor">
            <a:sysClr val="window" lastClr="FFFFFF"/>
          </a:fontRef>
        </p:style>
        <p:txBody>
          <a:bodyPr rtlCol="0" anchor="ctr"/>
          <a:p>
            <a:pPr algn="ctr"/>
            <a:endParaRPr lang="zh-CN" altLang="en-US" sz="1350">
              <a:latin typeface="微软雅黑" panose="020B0503020204020204" charset="-122"/>
              <a:ea typeface="微软雅黑" panose="020B0503020204020204" charset="-122"/>
            </a:endParaRPr>
          </a:p>
        </p:txBody>
      </p:sp>
      <p:sp>
        <p:nvSpPr>
          <p:cNvPr id="4" name="标题 1"/>
          <p:cNvSpPr>
            <a:spLocks noGrp="1"/>
          </p:cNvSpPr>
          <p:nvPr>
            <p:custDataLst>
              <p:tags r:id="rId2"/>
            </p:custDataLst>
          </p:nvPr>
        </p:nvSpPr>
        <p:spPr>
          <a:xfrm>
            <a:off x="595869" y="496650"/>
            <a:ext cx="8214122" cy="392906"/>
          </a:xfrm>
          <a:prstGeom prst="rect">
            <a:avLst/>
          </a:prstGeom>
        </p:spPr>
        <p:txBody>
          <a:bodyPr vert="horz" lIns="101600" tIns="38100" rIns="76200" bIns="38100" rtlCol="0" anchor="t" anchorCtr="0">
            <a:noAutofit/>
          </a:bodyPr>
          <a:lstStyle>
            <a:lvl1pPr algn="l" defTabSz="914400" rtl="0" eaLnBrk="1" fontAlgn="auto" latinLnBrk="0" hangingPunct="1">
              <a:lnSpc>
                <a:spcPct val="100000"/>
              </a:lnSpc>
              <a:spcBef>
                <a:spcPct val="0"/>
              </a:spcBef>
              <a:buNone/>
              <a:defRPr sz="2400" b="1" u="none" strike="noStrike" kern="1200" cap="none" spc="200" normalizeH="0">
                <a:solidFill>
                  <a:sysClr val="windowText" lastClr="000000"/>
                </a:solidFill>
                <a:uFillTx/>
                <a:latin typeface="微软雅黑" panose="020B0503020204020204" charset="-122"/>
                <a:ea typeface="微软雅黑" panose="020B0503020204020204" charset="-122"/>
                <a:cs typeface="+mn-ea"/>
              </a:defRPr>
            </a:lvl1pPr>
          </a:lstStyle>
          <a:p>
            <a:pPr marL="0" indent="0" algn="l">
              <a:lnSpc>
                <a:spcPct val="100000"/>
              </a:lnSpc>
              <a:spcBef>
                <a:spcPts val="0"/>
              </a:spcBef>
              <a:spcAft>
                <a:spcPts val="0"/>
              </a:spcAft>
              <a:buSzPct val="100000"/>
            </a:pPr>
            <a:r>
              <a:rPr lang="zh-CN" altLang="zh-CN" spc="300" dirty="0">
                <a:solidFill>
                  <a:sysClr val="window" lastClr="FFFFFF"/>
                </a:solidFill>
                <a:uFillTx/>
                <a:latin typeface="微软雅黑" panose="020B0503020204020204" charset="-122"/>
                <a:ea typeface="微软雅黑" panose="020B0503020204020204" charset="-122"/>
              </a:rPr>
              <a:t>项目背景</a:t>
            </a:r>
            <a:endParaRPr lang="zh-CN" altLang="zh-CN" spc="300" dirty="0">
              <a:solidFill>
                <a:sysClr val="window" lastClr="FFFFFF"/>
              </a:solidFill>
              <a:uFillTx/>
              <a:latin typeface="微软雅黑" panose="020B0503020204020204" charset="-122"/>
              <a:ea typeface="微软雅黑" panose="020B0503020204020204" charset="-122"/>
            </a:endParaRPr>
          </a:p>
        </p:txBody>
      </p:sp>
      <p:sp>
        <p:nvSpPr>
          <p:cNvPr id="3" name="文本框 2"/>
          <p:cNvSpPr txBox="1"/>
          <p:nvPr>
            <p:custDataLst>
              <p:tags r:id="rId3"/>
            </p:custDataLst>
          </p:nvPr>
        </p:nvSpPr>
        <p:spPr>
          <a:xfrm>
            <a:off x="478334" y="2387204"/>
            <a:ext cx="8187333" cy="3346847"/>
          </a:xfrm>
          <a:prstGeom prst="rect">
            <a:avLst/>
          </a:prstGeom>
          <a:noFill/>
        </p:spPr>
        <p:txBody>
          <a:bodyPr vert="horz" lIns="67500" tIns="35100" rIns="67500" bIns="35100" rtlCol="0" anchor="ctr">
            <a:noAutofit/>
          </a:bodyPr>
          <a:lstStyle>
            <a:lvl1pPr marL="285750" indent="-285750" fontAlgn="auto">
              <a:lnSpc>
                <a:spcPct val="130000"/>
              </a:lnSpc>
              <a:spcBef>
                <a:spcPts val="0"/>
              </a:spcBef>
              <a:spcAft>
                <a:spcPts val="800"/>
              </a:spcAft>
              <a:buFont typeface="微软雅黑" panose="020B0503020204020204" charset="-122"/>
              <a:buAutoNum type="ea1JpnChsDbPeriod"/>
              <a:defRPr sz="1050" u="none" strike="noStrike" cap="none" spc="150" normalizeH="0" baseline="0">
                <a:solidFill>
                  <a:sysClr val="windowText" lastClr="000000">
                    <a:lumMod val="95000"/>
                    <a:lumOff val="5000"/>
                  </a:sysClr>
                </a:solidFill>
                <a:uFillTx/>
                <a:latin typeface="微软雅黑" panose="020B0503020204020204" charset="-122"/>
                <a:ea typeface="微软雅黑" panose="020B0503020204020204" charset="-122"/>
              </a:defRPr>
            </a:lvl1pPr>
            <a:lvl2pPr marL="685800" indent="-228600" fontAlgn="auto">
              <a:lnSpc>
                <a:spcPct val="130000"/>
              </a:lnSpc>
              <a:spcBef>
                <a:spcPts val="0"/>
              </a:spcBef>
              <a:spcAft>
                <a:spcPts val="1000"/>
              </a:spcAft>
              <a:buFont typeface="Arial" panose="020B0604020202020204" pitchFamily="34" charset="0"/>
              <a:buChar char="•"/>
              <a:tabLst>
                <a:tab pos="1609725" algn="l"/>
              </a:tabLst>
              <a:defRPr sz="1600" u="none" strike="noStrike" cap="none" spc="150" normalizeH="0" baseline="0">
                <a:uFillTx/>
                <a:latin typeface="Arial" panose="020B0604020202020204" pitchFamily="34" charset="0"/>
                <a:ea typeface="微软雅黑" panose="020B0503020204020204" charset="-122"/>
              </a:defRPr>
            </a:lvl2pPr>
            <a:lvl3pPr marL="11430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3pPr>
            <a:lvl4pPr marL="16002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4pPr>
            <a:lvl5pPr marL="20574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lvl="0" indent="0" algn="l">
              <a:lnSpc>
                <a:spcPct val="130000"/>
              </a:lnSpc>
              <a:spcBef>
                <a:spcPts val="0"/>
              </a:spcBef>
              <a:spcAft>
                <a:spcPts val="800"/>
              </a:spcAft>
              <a:buSzPct val="100000"/>
              <a:buNone/>
            </a:pPr>
            <a:r>
              <a:rPr lang="zh-CN" altLang="en-US" sz="1400" dirty="0" smtClean="0">
                <a:uFillTx/>
              </a:rPr>
              <a:t>项目名称：ACG网站</a:t>
            </a:r>
            <a:endParaRPr lang="zh-CN" altLang="en-US" sz="1400" dirty="0" smtClean="0">
              <a:uFillTx/>
            </a:endParaRPr>
          </a:p>
          <a:p>
            <a:pPr marL="0" lvl="0" indent="0" algn="l">
              <a:lnSpc>
                <a:spcPct val="130000"/>
              </a:lnSpc>
              <a:spcBef>
                <a:spcPts val="0"/>
              </a:spcBef>
              <a:spcAft>
                <a:spcPts val="800"/>
              </a:spcAft>
              <a:buSzPct val="100000"/>
              <a:buNone/>
            </a:pPr>
            <a:r>
              <a:rPr lang="zh-CN" altLang="en-US" sz="1400" dirty="0" smtClean="0">
                <a:uFillTx/>
              </a:rPr>
              <a:t>项目用户：热爱动漫与游戏的广大人群</a:t>
            </a:r>
            <a:endParaRPr lang="zh-CN" altLang="en-US" sz="1400" dirty="0" smtClean="0">
              <a:uFillTx/>
            </a:endParaRPr>
          </a:p>
          <a:p>
            <a:pPr marL="0" lvl="0" indent="0" algn="l">
              <a:lnSpc>
                <a:spcPct val="130000"/>
              </a:lnSpc>
              <a:spcBef>
                <a:spcPts val="0"/>
              </a:spcBef>
              <a:spcAft>
                <a:spcPts val="800"/>
              </a:spcAft>
              <a:buSzPct val="100000"/>
              <a:buNone/>
            </a:pPr>
            <a:r>
              <a:rPr lang="zh-CN" altLang="en-US" sz="1400" dirty="0" smtClean="0">
                <a:uFillTx/>
              </a:rPr>
              <a:t>项目提出者：郑逸旸，董思诚，肖繁</a:t>
            </a:r>
            <a:endParaRPr lang="zh-CN" altLang="en-US" sz="1400" dirty="0" smtClean="0">
              <a:uFillTx/>
            </a:endParaRPr>
          </a:p>
          <a:p>
            <a:pPr marL="0" lvl="0" indent="0" algn="l">
              <a:lnSpc>
                <a:spcPct val="130000"/>
              </a:lnSpc>
              <a:spcBef>
                <a:spcPts val="0"/>
              </a:spcBef>
              <a:spcAft>
                <a:spcPts val="800"/>
              </a:spcAft>
              <a:buSzPct val="100000"/>
              <a:buNone/>
            </a:pPr>
            <a:r>
              <a:rPr lang="zh-CN" altLang="en-US" sz="1400" dirty="0" smtClean="0">
                <a:uFillTx/>
              </a:rPr>
              <a:t>ACG为英文Animation Comic Game的缩写，是动画、漫画、游戏的总称。ACG文化发源于日本，以网络及其他方式传播。为华人社会常用的亚文化词汇。</a:t>
            </a:r>
            <a:endParaRPr lang="zh-CN" altLang="en-US" sz="1400" dirty="0" smtClean="0">
              <a:uFillTx/>
            </a:endParaRPr>
          </a:p>
          <a:p>
            <a:pPr marL="0" lvl="0" indent="0" algn="l">
              <a:lnSpc>
                <a:spcPct val="130000"/>
              </a:lnSpc>
              <a:spcBef>
                <a:spcPts val="0"/>
              </a:spcBef>
              <a:spcAft>
                <a:spcPts val="800"/>
              </a:spcAft>
              <a:buSzPct val="100000"/>
              <a:buNone/>
            </a:pPr>
            <a:r>
              <a:rPr lang="zh-CN" altLang="en-US" sz="1400" dirty="0" smtClean="0">
                <a:uFillTx/>
              </a:rPr>
              <a:t>ACG网通常是由各种类别的动漫和游戏或者各大网友对各种类别的动漫和游戏进行评论而集成的网站。评论也类似于博客中网友们的日记，每个人都可以随时把自己的思想和对于动漫不一样的想法评论在动漫社坛。</a:t>
            </a:r>
            <a:endParaRPr lang="zh-CN" altLang="en-US" sz="1400" dirty="0" smtClean="0">
              <a:uFillTx/>
            </a:endParaRPr>
          </a:p>
          <a:p>
            <a:pPr marL="0" lvl="0" indent="0" algn="l">
              <a:lnSpc>
                <a:spcPct val="130000"/>
              </a:lnSpc>
              <a:spcBef>
                <a:spcPts val="0"/>
              </a:spcBef>
              <a:spcAft>
                <a:spcPts val="800"/>
              </a:spcAft>
              <a:buSzPct val="100000"/>
              <a:buNone/>
            </a:pPr>
            <a:r>
              <a:rPr lang="zh-CN" altLang="en-US" sz="1400" dirty="0" smtClean="0">
                <a:uFillTx/>
              </a:rPr>
              <a:t>随着动漫产业，动漫文化的不断发展，动漫已经从过去的低年龄层向全民动漫方向发展，动漫产业链逐步完善，喜欢动漫的爱好者越来越多，而青少年年龄段对于喜好动漫的人，人数占比较高。当然市场需求量也在不断增长，越来越多的动漫爱好者在这一领域能希望得到更多动漫资源，获得更多的一些能满足他们各种爱好的资源集中地，而动漫网则包含了动漫和动漫论坛，满足了广大动漫迷的需求，逐渐形成了动漫一种文化特色存在。所以我们选择制作该项目应对给那些喜欢看动漫喜欢玩游戏的广大人群，让他们对动漫、游戏有更进一步的了解，同时也能享受动漫和游戏带来的快乐。</a:t>
            </a:r>
            <a:endParaRPr lang="zh-CN" altLang="en-US" sz="1400" dirty="0" smtClean="0">
              <a:uFillTx/>
            </a:endParaRPr>
          </a:p>
        </p:txBody>
      </p:sp>
    </p:spTree>
    <p:custDataLst>
      <p:tags r:id="rId4"/>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 name="矩形 8"/>
          <p:cNvSpPr/>
          <p:nvPr>
            <p:custDataLst>
              <p:tags r:id="rId1"/>
            </p:custDataLst>
          </p:nvPr>
        </p:nvSpPr>
        <p:spPr>
          <a:xfrm>
            <a:off x="781772" y="1607557"/>
            <a:ext cx="1626534" cy="1773578"/>
          </a:xfrm>
          <a:prstGeom prst="rect">
            <a:avLst/>
          </a:prstGeom>
          <a:solidFill>
            <a:srgbClr val="000000">
              <a:lumMod val="75000"/>
              <a:lumOff val="25000"/>
            </a:srgbClr>
          </a:solidFill>
          <a:ln>
            <a:noFill/>
          </a:ln>
        </p:spPr>
        <p:style>
          <a:lnRef idx="2">
            <a:srgbClr val="1E6BC5">
              <a:shade val="50000"/>
            </a:srgbClr>
          </a:lnRef>
          <a:fillRef idx="1">
            <a:srgbClr val="1E6BC5"/>
          </a:fillRef>
          <a:effectRef idx="0">
            <a:srgbClr val="1E6BC5"/>
          </a:effectRef>
          <a:fontRef idx="minor">
            <a:srgbClr val="FFFFFF"/>
          </a:fontRef>
        </p:style>
        <p:txBody>
          <a:bodyPr rtlCol="0" anchor="ctr"/>
          <a:p>
            <a:pPr algn="ctr"/>
            <a:endParaRPr kumimoji="1" lang="zh-CN" altLang="en-US" sz="1200" b="1" dirty="0">
              <a:solidFill>
                <a:srgbClr val="FFFFFF"/>
              </a:solidFill>
              <a:latin typeface="微软雅黑" panose="020B0503020204020204" charset="-122"/>
            </a:endParaRPr>
          </a:p>
        </p:txBody>
      </p:sp>
      <p:sp>
        <p:nvSpPr>
          <p:cNvPr id="17" name="任意多边形: 形状 16"/>
          <p:cNvSpPr/>
          <p:nvPr>
            <p:custDataLst>
              <p:tags r:id="rId2"/>
            </p:custDataLst>
          </p:nvPr>
        </p:nvSpPr>
        <p:spPr>
          <a:xfrm>
            <a:off x="1484833" y="1960190"/>
            <a:ext cx="7326353" cy="3790949"/>
          </a:xfrm>
          <a:custGeom>
            <a:avLst/>
            <a:gdLst>
              <a:gd name="connsiteX0" fmla="*/ 9384198 w 9768470"/>
              <a:gd name="connsiteY0" fmla="*/ 0 h 5054599"/>
              <a:gd name="connsiteX1" fmla="*/ 9768470 w 9768470"/>
              <a:gd name="connsiteY1" fmla="*/ 0 h 5054599"/>
              <a:gd name="connsiteX2" fmla="*/ 9768470 w 9768470"/>
              <a:gd name="connsiteY2" fmla="*/ 5054599 h 5054599"/>
              <a:gd name="connsiteX3" fmla="*/ 0 w 9768470"/>
              <a:gd name="connsiteY3" fmla="*/ 5054599 h 5054599"/>
              <a:gd name="connsiteX4" fmla="*/ 0 w 9768470"/>
              <a:gd name="connsiteY4" fmla="*/ 4695371 h 5054599"/>
              <a:gd name="connsiteX5" fmla="*/ 9384198 w 9768470"/>
              <a:gd name="connsiteY5" fmla="*/ 4695371 h 5054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68470" h="5054599">
                <a:moveTo>
                  <a:pt x="9384198" y="0"/>
                </a:moveTo>
                <a:lnTo>
                  <a:pt x="9768470" y="0"/>
                </a:lnTo>
                <a:lnTo>
                  <a:pt x="9768470" y="5054599"/>
                </a:lnTo>
                <a:lnTo>
                  <a:pt x="0" y="5054599"/>
                </a:lnTo>
                <a:lnTo>
                  <a:pt x="0" y="4695371"/>
                </a:lnTo>
                <a:lnTo>
                  <a:pt x="9384198" y="4695371"/>
                </a:lnTo>
                <a:close/>
              </a:path>
            </a:pathLst>
          </a:custGeom>
          <a:pattFill prst="wdDnDiag">
            <a:fgClr>
              <a:srgbClr val="000000">
                <a:lumMod val="75000"/>
                <a:lumOff val="25000"/>
              </a:srgbClr>
            </a:fgClr>
            <a:bgClr>
              <a:srgbClr val="000000">
                <a:lumMod val="85000"/>
                <a:lumOff val="15000"/>
              </a:srgbClr>
            </a:bgClr>
          </a:pattFill>
          <a:ln w="50800">
            <a:noFill/>
          </a:ln>
        </p:spPr>
        <p:style>
          <a:lnRef idx="2">
            <a:srgbClr val="1E6BC5">
              <a:shade val="50000"/>
            </a:srgbClr>
          </a:lnRef>
          <a:fillRef idx="1">
            <a:srgbClr val="1E6BC5"/>
          </a:fillRef>
          <a:effectRef idx="0">
            <a:srgbClr val="1E6BC5"/>
          </a:effectRef>
          <a:fontRef idx="minor">
            <a:srgbClr val="FFFFFF"/>
          </a:fontRef>
        </p:style>
        <p:txBody>
          <a:bodyPr rtlCol="0" anchor="ctr"/>
          <a:p>
            <a:pPr algn="ctr"/>
            <a:endParaRPr kumimoji="1" lang="zh-CN" altLang="en-US" sz="1200" b="1">
              <a:solidFill>
                <a:srgbClr val="FFFFFF"/>
              </a:solidFill>
              <a:latin typeface="微软雅黑" panose="020B0503020204020204" charset="-122"/>
            </a:endParaRPr>
          </a:p>
        </p:txBody>
      </p:sp>
      <p:sp>
        <p:nvSpPr>
          <p:cNvPr id="19" name="任意多边形: 形状 18"/>
          <p:cNvSpPr/>
          <p:nvPr>
            <p:custDataLst>
              <p:tags r:id="rId3"/>
            </p:custDataLst>
          </p:nvPr>
        </p:nvSpPr>
        <p:spPr>
          <a:xfrm>
            <a:off x="400610" y="1364036"/>
            <a:ext cx="8143874" cy="4129928"/>
          </a:xfrm>
          <a:custGeom>
            <a:avLst/>
            <a:gdLst>
              <a:gd name="connsiteX0" fmla="*/ 2083154 w 9536598"/>
              <a:gd name="connsiteY0" fmla="*/ 0 h 4847771"/>
              <a:gd name="connsiteX1" fmla="*/ 9536598 w 9536598"/>
              <a:gd name="connsiteY1" fmla="*/ 0 h 4847771"/>
              <a:gd name="connsiteX2" fmla="*/ 9536598 w 9536598"/>
              <a:gd name="connsiteY2" fmla="*/ 4847771 h 4847771"/>
              <a:gd name="connsiteX3" fmla="*/ 0 w 9536598"/>
              <a:gd name="connsiteY3" fmla="*/ 4847771 h 4847771"/>
              <a:gd name="connsiteX4" fmla="*/ 0 w 9536598"/>
              <a:gd name="connsiteY4" fmla="*/ 2083154 h 4847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36598" h="4847771">
                <a:moveTo>
                  <a:pt x="2083154" y="0"/>
                </a:moveTo>
                <a:lnTo>
                  <a:pt x="9536598" y="0"/>
                </a:lnTo>
                <a:lnTo>
                  <a:pt x="9536598" y="4847771"/>
                </a:lnTo>
                <a:lnTo>
                  <a:pt x="0" y="4847771"/>
                </a:lnTo>
                <a:lnTo>
                  <a:pt x="0" y="2083154"/>
                </a:lnTo>
                <a:close/>
              </a:path>
            </a:pathLst>
          </a:custGeom>
          <a:solidFill>
            <a:srgbClr val="FFFFFF"/>
          </a:solidFill>
          <a:ln w="50800">
            <a:solidFill>
              <a:srgbClr val="000000"/>
            </a:solidFill>
          </a:ln>
        </p:spPr>
        <p:style>
          <a:lnRef idx="2">
            <a:srgbClr val="1E6BC5">
              <a:shade val="50000"/>
            </a:srgbClr>
          </a:lnRef>
          <a:fillRef idx="1">
            <a:srgbClr val="1E6BC5"/>
          </a:fillRef>
          <a:effectRef idx="0">
            <a:srgbClr val="1E6BC5"/>
          </a:effectRef>
          <a:fontRef idx="minor">
            <a:srgbClr val="FFFFFF"/>
          </a:fontRef>
        </p:style>
        <p:txBody>
          <a:bodyPr rtlCol="0" anchor="ctr"/>
          <a:p>
            <a:pPr algn="ctr"/>
            <a:endParaRPr kumimoji="1" lang="zh-CN" altLang="en-US" sz="1200" b="1">
              <a:solidFill>
                <a:srgbClr val="FFFFFF"/>
              </a:solidFill>
              <a:latin typeface="微软雅黑" panose="020B0503020204020204" charset="-122"/>
            </a:endParaRPr>
          </a:p>
        </p:txBody>
      </p:sp>
      <p:sp>
        <p:nvSpPr>
          <p:cNvPr id="5" name="文本框 4"/>
          <p:cNvSpPr txBox="1"/>
          <p:nvPr>
            <p:custDataLst>
              <p:tags r:id="rId4"/>
            </p:custDataLst>
          </p:nvPr>
        </p:nvSpPr>
        <p:spPr>
          <a:xfrm>
            <a:off x="1705244" y="2749609"/>
            <a:ext cx="6138911" cy="1616964"/>
          </a:xfrm>
          <a:prstGeom prst="rect">
            <a:avLst/>
          </a:prstGeom>
          <a:noFill/>
        </p:spPr>
        <p:txBody>
          <a:bodyPr wrap="square" lIns="76200" tIns="0" rIns="61912" bIns="0" rtlCol="0">
            <a:noAutofit/>
          </a:bodyPr>
          <a:lstStyle>
            <a:defPPr>
              <a:defRPr lang="zh-CN"/>
            </a:defPPr>
            <a:lvl1pPr fontAlgn="auto">
              <a:lnSpc>
                <a:spcPct val="130000"/>
              </a:lnSpc>
              <a:spcAft>
                <a:spcPts val="1000"/>
              </a:spcAft>
              <a:defRPr sz="1600" spc="150"/>
            </a:lvl1pPr>
          </a:lstStyle>
          <a:p>
            <a:pPr fontAlgn="ctr">
              <a:spcBef>
                <a:spcPts val="1000"/>
              </a:spcBef>
              <a:spcAft>
                <a:spcPts val="0"/>
              </a:spcAft>
              <a:buSzPct val="130000"/>
              <a:buFont typeface="WPS-Numbers" pitchFamily="2" charset="0"/>
            </a:pPr>
            <a:r>
              <a:rPr lang="zh-CN" altLang="en-US" sz="1200" dirty="0">
                <a:solidFill>
                  <a:srgbClr val="000000">
                    <a:lumMod val="75000"/>
                    <a:lumOff val="25000"/>
                  </a:srgbClr>
                </a:solidFill>
                <a:uFillTx/>
                <a:latin typeface="Arial" panose="020B0604020202020204" pitchFamily="34" charset="0"/>
                <a:ea typeface="微软雅黑" panose="020B0503020204020204" charset="-122"/>
              </a:rPr>
              <a:t>【术语1】HTML：</a:t>
            </a:r>
            <a:endParaRPr lang="zh-CN" altLang="en-US" sz="1200" dirty="0">
              <a:solidFill>
                <a:srgbClr val="000000">
                  <a:lumMod val="75000"/>
                  <a:lumOff val="25000"/>
                </a:srgbClr>
              </a:solidFill>
              <a:uFillTx/>
              <a:latin typeface="Arial" panose="020B0604020202020204" pitchFamily="34" charset="0"/>
              <a:ea typeface="微软雅黑" panose="020B0503020204020204" charset="-122"/>
            </a:endParaRPr>
          </a:p>
          <a:p>
            <a:pPr fontAlgn="ctr">
              <a:spcBef>
                <a:spcPts val="1000"/>
              </a:spcBef>
              <a:spcAft>
                <a:spcPts val="0"/>
              </a:spcAft>
              <a:buSzPct val="130000"/>
              <a:buFont typeface="WPS-Numbers" pitchFamily="2" charset="0"/>
            </a:pPr>
            <a:r>
              <a:rPr lang="zh-CN" altLang="en-US" sz="1200" dirty="0">
                <a:solidFill>
                  <a:srgbClr val="000000">
                    <a:lumMod val="75000"/>
                    <a:lumOff val="25000"/>
                  </a:srgbClr>
                </a:solidFill>
                <a:uFillTx/>
                <a:latin typeface="Arial" panose="020B0604020202020204" pitchFamily="34" charset="0"/>
                <a:ea typeface="微软雅黑" panose="020B0503020204020204" charset="-122"/>
              </a:rPr>
              <a:t>HTML 指的是超文本标记语言 (Hyper Text Markup Language)，是用来描述网页的一种语言，HTML 不是一种编程语言，而是一种标记语言，HTML 使用标记标签来描述网页。</a:t>
            </a:r>
            <a:endParaRPr lang="zh-CN" altLang="en-US" sz="1200" dirty="0">
              <a:solidFill>
                <a:srgbClr val="000000">
                  <a:lumMod val="75000"/>
                  <a:lumOff val="25000"/>
                </a:srgbClr>
              </a:solidFill>
              <a:uFillTx/>
              <a:latin typeface="Arial" panose="020B0604020202020204" pitchFamily="34" charset="0"/>
              <a:ea typeface="微软雅黑" panose="020B0503020204020204" charset="-122"/>
            </a:endParaRPr>
          </a:p>
          <a:p>
            <a:pPr fontAlgn="ctr">
              <a:spcBef>
                <a:spcPts val="1000"/>
              </a:spcBef>
              <a:spcAft>
                <a:spcPts val="0"/>
              </a:spcAft>
              <a:buSzPct val="130000"/>
              <a:buFont typeface="WPS-Numbers" pitchFamily="2" charset="0"/>
            </a:pPr>
            <a:r>
              <a:rPr lang="zh-CN" altLang="en-US" sz="1200" dirty="0">
                <a:solidFill>
                  <a:srgbClr val="000000">
                    <a:lumMod val="75000"/>
                    <a:lumOff val="25000"/>
                  </a:srgbClr>
                </a:solidFill>
                <a:uFillTx/>
                <a:latin typeface="Arial" panose="020B0604020202020204" pitchFamily="34" charset="0"/>
                <a:ea typeface="微软雅黑" panose="020B0503020204020204" charset="-122"/>
              </a:rPr>
              <a:t>【术语2】CSS：</a:t>
            </a:r>
            <a:endParaRPr lang="zh-CN" altLang="en-US" sz="1200" dirty="0">
              <a:solidFill>
                <a:srgbClr val="000000">
                  <a:lumMod val="75000"/>
                  <a:lumOff val="25000"/>
                </a:srgbClr>
              </a:solidFill>
              <a:uFillTx/>
              <a:latin typeface="Arial" panose="020B0604020202020204" pitchFamily="34" charset="0"/>
              <a:ea typeface="微软雅黑" panose="020B0503020204020204" charset="-122"/>
            </a:endParaRPr>
          </a:p>
          <a:p>
            <a:pPr fontAlgn="ctr">
              <a:spcBef>
                <a:spcPts val="1000"/>
              </a:spcBef>
              <a:spcAft>
                <a:spcPts val="0"/>
              </a:spcAft>
              <a:buSzPct val="130000"/>
              <a:buFont typeface="WPS-Numbers" pitchFamily="2" charset="0"/>
            </a:pPr>
            <a:r>
              <a:rPr lang="zh-CN" altLang="en-US" sz="1200" dirty="0">
                <a:solidFill>
                  <a:srgbClr val="000000">
                    <a:lumMod val="75000"/>
                    <a:lumOff val="25000"/>
                  </a:srgbClr>
                </a:solidFill>
                <a:uFillTx/>
                <a:latin typeface="Arial" panose="020B0604020202020204" pitchFamily="34" charset="0"/>
                <a:ea typeface="微软雅黑" panose="020B0503020204020204" charset="-122"/>
              </a:rPr>
              <a:t>层叠样式表(英文全称：Cascading Style Sheets)是一种用来表现HTML（标准通用标记语言的一个应用）或XML（标准通用标记语言的一个子集）等文件样式的计算机语言。CSS不仅可以静态地修饰网页，还可以配合各种脚本语言动态地对网页各元素进行格式化。</a:t>
            </a:r>
            <a:endParaRPr lang="zh-CN" altLang="en-US" sz="1200" dirty="0">
              <a:solidFill>
                <a:srgbClr val="000000">
                  <a:lumMod val="75000"/>
                  <a:lumOff val="25000"/>
                </a:srgbClr>
              </a:solidFill>
              <a:uFillTx/>
              <a:latin typeface="Arial" panose="020B0604020202020204" pitchFamily="34" charset="0"/>
              <a:ea typeface="微软雅黑" panose="020B0503020204020204" charset="-122"/>
            </a:endParaRPr>
          </a:p>
        </p:txBody>
      </p:sp>
      <p:sp>
        <p:nvSpPr>
          <p:cNvPr id="6" name="文本框 5"/>
          <p:cNvSpPr txBox="1"/>
          <p:nvPr>
            <p:custDataLst>
              <p:tags r:id="rId5"/>
            </p:custDataLst>
          </p:nvPr>
        </p:nvSpPr>
        <p:spPr>
          <a:xfrm>
            <a:off x="1705244" y="2016191"/>
            <a:ext cx="2724150" cy="468630"/>
          </a:xfrm>
          <a:prstGeom prst="rect">
            <a:avLst/>
          </a:prstGeom>
          <a:noFill/>
        </p:spPr>
        <p:txBody>
          <a:bodyPr wrap="none" lIns="76200" tIns="28575" rIns="47625" bIns="28575" rtlCol="0">
            <a:noAutofit/>
          </a:bodyPr>
          <a:lstStyle/>
          <a:p>
            <a:r>
              <a:rPr lang="zh-CN" altLang="zh-CN" sz="2700" b="1" spc="300" dirty="0">
                <a:solidFill>
                  <a:srgbClr val="000000">
                    <a:lumMod val="75000"/>
                    <a:lumOff val="25000"/>
                  </a:srgbClr>
                </a:solidFill>
                <a:uFillTx/>
                <a:latin typeface="Arial" panose="020B0604020202020204" pitchFamily="34" charset="0"/>
                <a:ea typeface="微软雅黑" panose="020B0503020204020204" charset="-122"/>
              </a:rPr>
              <a:t>定义</a:t>
            </a:r>
            <a:endParaRPr lang="zh-CN" altLang="zh-CN" sz="2700" b="1" spc="300" dirty="0">
              <a:solidFill>
                <a:srgbClr val="000000">
                  <a:lumMod val="75000"/>
                  <a:lumOff val="25000"/>
                </a:srgbClr>
              </a:solidFill>
              <a:uFillTx/>
              <a:latin typeface="Arial" panose="020B0604020202020204" pitchFamily="34" charset="0"/>
              <a:ea typeface="微软雅黑" panose="020B0503020204020204" charset="-122"/>
            </a:endParaRPr>
          </a:p>
        </p:txBody>
      </p:sp>
    </p:spTree>
    <p:custDataLst>
      <p:tags r:id="rId6"/>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 name="矩形 8"/>
          <p:cNvSpPr/>
          <p:nvPr>
            <p:custDataLst>
              <p:tags r:id="rId1"/>
            </p:custDataLst>
          </p:nvPr>
        </p:nvSpPr>
        <p:spPr>
          <a:xfrm>
            <a:off x="781772" y="1607557"/>
            <a:ext cx="1626534" cy="1773578"/>
          </a:xfrm>
          <a:prstGeom prst="rect">
            <a:avLst/>
          </a:prstGeom>
          <a:solidFill>
            <a:srgbClr val="000000">
              <a:lumMod val="75000"/>
              <a:lumOff val="25000"/>
            </a:srgbClr>
          </a:solidFill>
          <a:ln>
            <a:noFill/>
          </a:ln>
        </p:spPr>
        <p:style>
          <a:lnRef idx="2">
            <a:srgbClr val="1E6BC5">
              <a:shade val="50000"/>
            </a:srgbClr>
          </a:lnRef>
          <a:fillRef idx="1">
            <a:srgbClr val="1E6BC5"/>
          </a:fillRef>
          <a:effectRef idx="0">
            <a:srgbClr val="1E6BC5"/>
          </a:effectRef>
          <a:fontRef idx="minor">
            <a:srgbClr val="FFFFFF"/>
          </a:fontRef>
        </p:style>
        <p:txBody>
          <a:bodyPr rtlCol="0" anchor="ctr"/>
          <a:p>
            <a:pPr algn="ctr"/>
            <a:endParaRPr kumimoji="1" lang="zh-CN" altLang="en-US" sz="1200" b="1" dirty="0">
              <a:solidFill>
                <a:srgbClr val="FFFFFF"/>
              </a:solidFill>
              <a:latin typeface="微软雅黑" panose="020B0503020204020204" charset="-122"/>
            </a:endParaRPr>
          </a:p>
        </p:txBody>
      </p:sp>
      <p:sp>
        <p:nvSpPr>
          <p:cNvPr id="17" name="任意多边形: 形状 16"/>
          <p:cNvSpPr/>
          <p:nvPr>
            <p:custDataLst>
              <p:tags r:id="rId2"/>
            </p:custDataLst>
          </p:nvPr>
        </p:nvSpPr>
        <p:spPr>
          <a:xfrm>
            <a:off x="1484833" y="1960190"/>
            <a:ext cx="7326353" cy="3790949"/>
          </a:xfrm>
          <a:custGeom>
            <a:avLst/>
            <a:gdLst>
              <a:gd name="connsiteX0" fmla="*/ 9384198 w 9768470"/>
              <a:gd name="connsiteY0" fmla="*/ 0 h 5054599"/>
              <a:gd name="connsiteX1" fmla="*/ 9768470 w 9768470"/>
              <a:gd name="connsiteY1" fmla="*/ 0 h 5054599"/>
              <a:gd name="connsiteX2" fmla="*/ 9768470 w 9768470"/>
              <a:gd name="connsiteY2" fmla="*/ 5054599 h 5054599"/>
              <a:gd name="connsiteX3" fmla="*/ 0 w 9768470"/>
              <a:gd name="connsiteY3" fmla="*/ 5054599 h 5054599"/>
              <a:gd name="connsiteX4" fmla="*/ 0 w 9768470"/>
              <a:gd name="connsiteY4" fmla="*/ 4695371 h 5054599"/>
              <a:gd name="connsiteX5" fmla="*/ 9384198 w 9768470"/>
              <a:gd name="connsiteY5" fmla="*/ 4695371 h 5054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68470" h="5054599">
                <a:moveTo>
                  <a:pt x="9384198" y="0"/>
                </a:moveTo>
                <a:lnTo>
                  <a:pt x="9768470" y="0"/>
                </a:lnTo>
                <a:lnTo>
                  <a:pt x="9768470" y="5054599"/>
                </a:lnTo>
                <a:lnTo>
                  <a:pt x="0" y="5054599"/>
                </a:lnTo>
                <a:lnTo>
                  <a:pt x="0" y="4695371"/>
                </a:lnTo>
                <a:lnTo>
                  <a:pt x="9384198" y="4695371"/>
                </a:lnTo>
                <a:close/>
              </a:path>
            </a:pathLst>
          </a:custGeom>
          <a:pattFill prst="wdDnDiag">
            <a:fgClr>
              <a:srgbClr val="000000">
                <a:lumMod val="75000"/>
                <a:lumOff val="25000"/>
              </a:srgbClr>
            </a:fgClr>
            <a:bgClr>
              <a:srgbClr val="000000">
                <a:lumMod val="85000"/>
                <a:lumOff val="15000"/>
              </a:srgbClr>
            </a:bgClr>
          </a:pattFill>
          <a:ln w="50800">
            <a:noFill/>
          </a:ln>
        </p:spPr>
        <p:style>
          <a:lnRef idx="2">
            <a:srgbClr val="1E6BC5">
              <a:shade val="50000"/>
            </a:srgbClr>
          </a:lnRef>
          <a:fillRef idx="1">
            <a:srgbClr val="1E6BC5"/>
          </a:fillRef>
          <a:effectRef idx="0">
            <a:srgbClr val="1E6BC5"/>
          </a:effectRef>
          <a:fontRef idx="minor">
            <a:srgbClr val="FFFFFF"/>
          </a:fontRef>
        </p:style>
        <p:txBody>
          <a:bodyPr rtlCol="0" anchor="ctr"/>
          <a:p>
            <a:pPr algn="ctr"/>
            <a:endParaRPr kumimoji="1" lang="zh-CN" altLang="en-US" sz="1200" b="1">
              <a:solidFill>
                <a:srgbClr val="FFFFFF"/>
              </a:solidFill>
              <a:latin typeface="微软雅黑" panose="020B0503020204020204" charset="-122"/>
            </a:endParaRPr>
          </a:p>
        </p:txBody>
      </p:sp>
      <p:sp>
        <p:nvSpPr>
          <p:cNvPr id="19" name="任意多边形: 形状 18"/>
          <p:cNvSpPr/>
          <p:nvPr>
            <p:custDataLst>
              <p:tags r:id="rId3"/>
            </p:custDataLst>
          </p:nvPr>
        </p:nvSpPr>
        <p:spPr>
          <a:xfrm>
            <a:off x="400610" y="1364036"/>
            <a:ext cx="8143874" cy="4129928"/>
          </a:xfrm>
          <a:custGeom>
            <a:avLst/>
            <a:gdLst>
              <a:gd name="connsiteX0" fmla="*/ 2083154 w 9536598"/>
              <a:gd name="connsiteY0" fmla="*/ 0 h 4847771"/>
              <a:gd name="connsiteX1" fmla="*/ 9536598 w 9536598"/>
              <a:gd name="connsiteY1" fmla="*/ 0 h 4847771"/>
              <a:gd name="connsiteX2" fmla="*/ 9536598 w 9536598"/>
              <a:gd name="connsiteY2" fmla="*/ 4847771 h 4847771"/>
              <a:gd name="connsiteX3" fmla="*/ 0 w 9536598"/>
              <a:gd name="connsiteY3" fmla="*/ 4847771 h 4847771"/>
              <a:gd name="connsiteX4" fmla="*/ 0 w 9536598"/>
              <a:gd name="connsiteY4" fmla="*/ 2083154 h 4847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36598" h="4847771">
                <a:moveTo>
                  <a:pt x="2083154" y="0"/>
                </a:moveTo>
                <a:lnTo>
                  <a:pt x="9536598" y="0"/>
                </a:lnTo>
                <a:lnTo>
                  <a:pt x="9536598" y="4847771"/>
                </a:lnTo>
                <a:lnTo>
                  <a:pt x="0" y="4847771"/>
                </a:lnTo>
                <a:lnTo>
                  <a:pt x="0" y="2083154"/>
                </a:lnTo>
                <a:close/>
              </a:path>
            </a:pathLst>
          </a:custGeom>
          <a:solidFill>
            <a:srgbClr val="FFFFFF"/>
          </a:solidFill>
          <a:ln w="50800">
            <a:solidFill>
              <a:srgbClr val="000000"/>
            </a:solidFill>
          </a:ln>
        </p:spPr>
        <p:style>
          <a:lnRef idx="2">
            <a:srgbClr val="1E6BC5">
              <a:shade val="50000"/>
            </a:srgbClr>
          </a:lnRef>
          <a:fillRef idx="1">
            <a:srgbClr val="1E6BC5"/>
          </a:fillRef>
          <a:effectRef idx="0">
            <a:srgbClr val="1E6BC5"/>
          </a:effectRef>
          <a:fontRef idx="minor">
            <a:srgbClr val="FFFFFF"/>
          </a:fontRef>
        </p:style>
        <p:txBody>
          <a:bodyPr rtlCol="0" anchor="ctr"/>
          <a:p>
            <a:pPr algn="ctr"/>
            <a:endParaRPr kumimoji="1" lang="zh-CN" altLang="en-US" sz="1200" b="1">
              <a:solidFill>
                <a:srgbClr val="FFFFFF"/>
              </a:solidFill>
              <a:latin typeface="微软雅黑" panose="020B0503020204020204" charset="-122"/>
            </a:endParaRPr>
          </a:p>
        </p:txBody>
      </p:sp>
      <p:sp>
        <p:nvSpPr>
          <p:cNvPr id="5" name="文本框 4"/>
          <p:cNvSpPr txBox="1"/>
          <p:nvPr>
            <p:custDataLst>
              <p:tags r:id="rId4"/>
            </p:custDataLst>
          </p:nvPr>
        </p:nvSpPr>
        <p:spPr>
          <a:xfrm>
            <a:off x="2078624" y="1607879"/>
            <a:ext cx="6138911" cy="1616964"/>
          </a:xfrm>
          <a:prstGeom prst="rect">
            <a:avLst/>
          </a:prstGeom>
          <a:noFill/>
        </p:spPr>
        <p:txBody>
          <a:bodyPr wrap="square" lIns="76200" tIns="0" rIns="61912" bIns="0" rtlCol="0">
            <a:noAutofit/>
          </a:bodyPr>
          <a:lstStyle>
            <a:defPPr>
              <a:defRPr lang="zh-CN"/>
            </a:defPPr>
            <a:lvl1pPr fontAlgn="auto">
              <a:lnSpc>
                <a:spcPct val="130000"/>
              </a:lnSpc>
              <a:spcAft>
                <a:spcPts val="1000"/>
              </a:spcAft>
              <a:defRPr sz="1600" spc="150"/>
            </a:lvl1pPr>
          </a:lstStyle>
          <a:p>
            <a:pPr fontAlgn="ctr">
              <a:spcBef>
                <a:spcPts val="1000"/>
              </a:spcBef>
              <a:spcAft>
                <a:spcPts val="0"/>
              </a:spcAft>
              <a:buSzPct val="130000"/>
              <a:buFont typeface="WPS-Numbers" pitchFamily="2" charset="0"/>
            </a:pPr>
            <a:r>
              <a:rPr lang="zh-CN" altLang="en-US" sz="1200" dirty="0">
                <a:solidFill>
                  <a:srgbClr val="000000">
                    <a:lumMod val="75000"/>
                    <a:lumOff val="25000"/>
                  </a:srgbClr>
                </a:solidFill>
                <a:uFillTx/>
                <a:latin typeface="Arial" panose="020B0604020202020204" pitchFamily="34" charset="0"/>
                <a:ea typeface="微软雅黑" panose="020B0503020204020204" charset="-122"/>
              </a:rPr>
              <a:t>制作可行性分析报告参考资料：</a:t>
            </a:r>
            <a:endParaRPr lang="zh-CN" altLang="en-US" sz="1200" dirty="0">
              <a:solidFill>
                <a:srgbClr val="000000">
                  <a:lumMod val="75000"/>
                  <a:lumOff val="25000"/>
                </a:srgbClr>
              </a:solidFill>
              <a:uFillTx/>
              <a:latin typeface="Arial" panose="020B0604020202020204" pitchFamily="34" charset="0"/>
              <a:ea typeface="微软雅黑" panose="020B0503020204020204" charset="-122"/>
            </a:endParaRPr>
          </a:p>
          <a:p>
            <a:pPr fontAlgn="ctr">
              <a:spcBef>
                <a:spcPts val="1000"/>
              </a:spcBef>
              <a:spcAft>
                <a:spcPts val="0"/>
              </a:spcAft>
              <a:buSzPct val="130000"/>
              <a:buFont typeface="WPS-Numbers" pitchFamily="2" charset="0"/>
            </a:pPr>
            <a:r>
              <a:rPr lang="zh-CN" altLang="en-US" sz="1200" dirty="0">
                <a:solidFill>
                  <a:srgbClr val="000000">
                    <a:lumMod val="75000"/>
                    <a:lumOff val="25000"/>
                  </a:srgbClr>
                </a:solidFill>
                <a:uFillTx/>
                <a:latin typeface="Arial" panose="020B0604020202020204" pitchFamily="34" charset="0"/>
                <a:ea typeface="微软雅黑" panose="020B0503020204020204" charset="-122"/>
              </a:rPr>
              <a:t>吴涛。《网站全程设计技术（修订本）》。北京：清华大学出版社。</a:t>
            </a:r>
            <a:endParaRPr lang="zh-CN" altLang="en-US" sz="1200" dirty="0">
              <a:solidFill>
                <a:srgbClr val="000000">
                  <a:lumMod val="75000"/>
                  <a:lumOff val="25000"/>
                </a:srgbClr>
              </a:solidFill>
              <a:uFillTx/>
              <a:latin typeface="Arial" panose="020B0604020202020204" pitchFamily="34" charset="0"/>
              <a:ea typeface="微软雅黑" panose="020B0503020204020204" charset="-122"/>
            </a:endParaRPr>
          </a:p>
          <a:p>
            <a:pPr fontAlgn="ctr">
              <a:spcBef>
                <a:spcPts val="1000"/>
              </a:spcBef>
              <a:spcAft>
                <a:spcPts val="0"/>
              </a:spcAft>
              <a:buSzPct val="130000"/>
              <a:buFont typeface="WPS-Numbers" pitchFamily="2" charset="0"/>
            </a:pPr>
            <a:r>
              <a:rPr lang="zh-CN" altLang="en-US" sz="1200" dirty="0">
                <a:solidFill>
                  <a:srgbClr val="000000">
                    <a:lumMod val="75000"/>
                    <a:lumOff val="25000"/>
                  </a:srgbClr>
                </a:solidFill>
                <a:uFillTx/>
                <a:latin typeface="Arial" panose="020B0604020202020204" pitchFamily="34" charset="0"/>
                <a:ea typeface="微软雅黑" panose="020B0503020204020204" charset="-122"/>
              </a:rPr>
              <a:t>王珊，萨师煊。《数据库系统概论》。北京：高等教育出版社。</a:t>
            </a:r>
            <a:endParaRPr lang="zh-CN" altLang="en-US" sz="1200" dirty="0">
              <a:solidFill>
                <a:srgbClr val="000000">
                  <a:lumMod val="75000"/>
                  <a:lumOff val="25000"/>
                </a:srgbClr>
              </a:solidFill>
              <a:uFillTx/>
              <a:latin typeface="Arial" panose="020B0604020202020204" pitchFamily="34" charset="0"/>
              <a:ea typeface="微软雅黑" panose="020B0503020204020204" charset="-122"/>
            </a:endParaRPr>
          </a:p>
          <a:p>
            <a:pPr fontAlgn="ctr">
              <a:spcBef>
                <a:spcPts val="1000"/>
              </a:spcBef>
              <a:spcAft>
                <a:spcPts val="0"/>
              </a:spcAft>
              <a:buSzPct val="130000"/>
              <a:buFont typeface="WPS-Numbers" pitchFamily="2" charset="0"/>
            </a:pPr>
            <a:r>
              <a:rPr lang="zh-CN" altLang="en-US" sz="1200" dirty="0">
                <a:solidFill>
                  <a:srgbClr val="000000">
                    <a:lumMod val="75000"/>
                    <a:lumOff val="25000"/>
                  </a:srgbClr>
                </a:solidFill>
                <a:uFillTx/>
                <a:latin typeface="Arial" panose="020B0604020202020204" pitchFamily="34" charset="0"/>
                <a:ea typeface="微软雅黑" panose="020B0503020204020204" charset="-122"/>
              </a:rPr>
              <a:t>张海藩，牟永敏。《软件工程导论》。北京：清华大学出版社。</a:t>
            </a:r>
            <a:endParaRPr lang="zh-CN" altLang="en-US" sz="1200" dirty="0">
              <a:solidFill>
                <a:srgbClr val="000000">
                  <a:lumMod val="75000"/>
                  <a:lumOff val="25000"/>
                </a:srgbClr>
              </a:solidFill>
              <a:uFillTx/>
              <a:latin typeface="Arial" panose="020B0604020202020204" pitchFamily="34" charset="0"/>
              <a:ea typeface="微软雅黑" panose="020B0503020204020204" charset="-122"/>
            </a:endParaRPr>
          </a:p>
          <a:p>
            <a:pPr fontAlgn="ctr">
              <a:spcBef>
                <a:spcPts val="1000"/>
              </a:spcBef>
              <a:spcAft>
                <a:spcPts val="0"/>
              </a:spcAft>
              <a:buSzPct val="130000"/>
              <a:buFont typeface="WPS-Numbers" pitchFamily="2" charset="0"/>
            </a:pPr>
            <a:r>
              <a:rPr lang="zh-CN" altLang="en-US" sz="1200" dirty="0">
                <a:solidFill>
                  <a:srgbClr val="000000">
                    <a:lumMod val="75000"/>
                    <a:lumOff val="25000"/>
                  </a:srgbClr>
                </a:solidFill>
                <a:uFillTx/>
                <a:latin typeface="Arial" panose="020B0604020202020204" pitchFamily="34" charset="0"/>
                <a:ea typeface="微软雅黑" panose="020B0503020204020204" charset="-122"/>
              </a:rPr>
              <a:t>制作网页参考网址：</a:t>
            </a:r>
            <a:endParaRPr lang="zh-CN" altLang="en-US" sz="1200" dirty="0">
              <a:solidFill>
                <a:srgbClr val="000000">
                  <a:lumMod val="75000"/>
                  <a:lumOff val="25000"/>
                </a:srgbClr>
              </a:solidFill>
              <a:uFillTx/>
              <a:latin typeface="Arial" panose="020B0604020202020204" pitchFamily="34" charset="0"/>
              <a:ea typeface="微软雅黑" panose="020B0503020204020204" charset="-122"/>
            </a:endParaRPr>
          </a:p>
          <a:p>
            <a:pPr fontAlgn="ctr">
              <a:spcBef>
                <a:spcPts val="1000"/>
              </a:spcBef>
              <a:spcAft>
                <a:spcPts val="0"/>
              </a:spcAft>
              <a:buSzPct val="130000"/>
              <a:buFont typeface="WPS-Numbers" pitchFamily="2" charset="0"/>
            </a:pPr>
            <a:r>
              <a:rPr lang="zh-CN" altLang="en-US" sz="1200" dirty="0">
                <a:solidFill>
                  <a:srgbClr val="000000">
                    <a:lumMod val="75000"/>
                    <a:lumOff val="25000"/>
                  </a:srgbClr>
                </a:solidFill>
                <a:uFillTx/>
                <a:latin typeface="Arial" panose="020B0604020202020204" pitchFamily="34" charset="0"/>
                <a:ea typeface="微软雅黑" panose="020B0503020204020204" charset="-122"/>
              </a:rPr>
              <a:t>https://www.bilibili.com/哔哩哔哩弹幕网</a:t>
            </a:r>
            <a:endParaRPr lang="zh-CN" altLang="en-US" sz="1200" dirty="0">
              <a:solidFill>
                <a:srgbClr val="000000">
                  <a:lumMod val="75000"/>
                  <a:lumOff val="25000"/>
                </a:srgbClr>
              </a:solidFill>
              <a:uFillTx/>
              <a:latin typeface="Arial" panose="020B0604020202020204" pitchFamily="34" charset="0"/>
              <a:ea typeface="微软雅黑" panose="020B0503020204020204" charset="-122"/>
            </a:endParaRPr>
          </a:p>
          <a:p>
            <a:pPr fontAlgn="ctr">
              <a:spcBef>
                <a:spcPts val="1000"/>
              </a:spcBef>
              <a:spcAft>
                <a:spcPts val="0"/>
              </a:spcAft>
              <a:buSzPct val="130000"/>
              <a:buFont typeface="WPS-Numbers" pitchFamily="2" charset="0"/>
            </a:pPr>
            <a:r>
              <a:rPr lang="zh-CN" altLang="en-US" sz="1200" dirty="0">
                <a:solidFill>
                  <a:srgbClr val="000000">
                    <a:lumMod val="75000"/>
                    <a:lumOff val="25000"/>
                  </a:srgbClr>
                </a:solidFill>
                <a:uFillTx/>
                <a:latin typeface="Arial" panose="020B0604020202020204" pitchFamily="34" charset="0"/>
                <a:ea typeface="微软雅黑" panose="020B0503020204020204" charset="-122"/>
              </a:rPr>
              <a:t>http://acg17.com/ACG17网站</a:t>
            </a:r>
            <a:endParaRPr lang="zh-CN" altLang="en-US" sz="1200" dirty="0">
              <a:solidFill>
                <a:srgbClr val="000000">
                  <a:lumMod val="75000"/>
                  <a:lumOff val="25000"/>
                </a:srgbClr>
              </a:solidFill>
              <a:uFillTx/>
              <a:latin typeface="Arial" panose="020B0604020202020204" pitchFamily="34" charset="0"/>
              <a:ea typeface="微软雅黑" panose="020B0503020204020204" charset="-122"/>
            </a:endParaRPr>
          </a:p>
          <a:p>
            <a:pPr fontAlgn="ctr">
              <a:spcBef>
                <a:spcPts val="1000"/>
              </a:spcBef>
              <a:spcAft>
                <a:spcPts val="0"/>
              </a:spcAft>
              <a:buSzPct val="130000"/>
              <a:buFont typeface="WPS-Numbers" pitchFamily="2" charset="0"/>
            </a:pPr>
            <a:r>
              <a:rPr lang="zh-CN" altLang="en-US" sz="1200" dirty="0">
                <a:solidFill>
                  <a:srgbClr val="000000">
                    <a:lumMod val="75000"/>
                    <a:lumOff val="25000"/>
                  </a:srgbClr>
                </a:solidFill>
                <a:uFillTx/>
                <a:latin typeface="Arial" panose="020B0604020202020204" pitchFamily="34" charset="0"/>
                <a:ea typeface="微软雅黑" panose="020B0503020204020204" charset="-122"/>
              </a:rPr>
              <a:t>NGA论坛二次元国家地理板块</a:t>
            </a:r>
            <a:endParaRPr lang="zh-CN" altLang="en-US" sz="1200" dirty="0">
              <a:solidFill>
                <a:srgbClr val="000000">
                  <a:lumMod val="75000"/>
                  <a:lumOff val="25000"/>
                </a:srgbClr>
              </a:solidFill>
              <a:uFillTx/>
              <a:latin typeface="Arial" panose="020B0604020202020204" pitchFamily="34" charset="0"/>
              <a:ea typeface="微软雅黑" panose="020B0503020204020204" charset="-122"/>
            </a:endParaRPr>
          </a:p>
          <a:p>
            <a:pPr fontAlgn="ctr">
              <a:spcBef>
                <a:spcPts val="1000"/>
              </a:spcBef>
              <a:spcAft>
                <a:spcPts val="0"/>
              </a:spcAft>
              <a:buSzPct val="130000"/>
              <a:buFont typeface="WPS-Numbers" pitchFamily="2" charset="0"/>
            </a:pPr>
            <a:r>
              <a:rPr lang="zh-CN" altLang="en-US" sz="1200" dirty="0">
                <a:solidFill>
                  <a:srgbClr val="000000">
                    <a:lumMod val="75000"/>
                    <a:lumOff val="25000"/>
                  </a:srgbClr>
                </a:solidFill>
                <a:uFillTx/>
                <a:latin typeface="Arial" panose="020B0604020202020204" pitchFamily="34" charset="0"/>
                <a:ea typeface="微软雅黑" panose="020B0503020204020204" charset="-122"/>
              </a:rPr>
              <a:t>模板参考：</a:t>
            </a:r>
            <a:endParaRPr lang="zh-CN" altLang="en-US" sz="1200" dirty="0">
              <a:solidFill>
                <a:srgbClr val="000000">
                  <a:lumMod val="75000"/>
                  <a:lumOff val="25000"/>
                </a:srgbClr>
              </a:solidFill>
              <a:uFillTx/>
              <a:latin typeface="Arial" panose="020B0604020202020204" pitchFamily="34" charset="0"/>
              <a:ea typeface="微软雅黑" panose="020B0503020204020204" charset="-122"/>
            </a:endParaRPr>
          </a:p>
          <a:p>
            <a:pPr fontAlgn="ctr">
              <a:spcBef>
                <a:spcPts val="1000"/>
              </a:spcBef>
              <a:spcAft>
                <a:spcPts val="0"/>
              </a:spcAft>
              <a:buSzPct val="130000"/>
              <a:buFont typeface="WPS-Numbers" pitchFamily="2" charset="0"/>
            </a:pPr>
            <a:r>
              <a:rPr lang="zh-CN" altLang="en-US" sz="1200" dirty="0">
                <a:solidFill>
                  <a:srgbClr val="000000">
                    <a:lumMod val="75000"/>
                    <a:lumOff val="25000"/>
                  </a:srgbClr>
                </a:solidFill>
                <a:uFillTx/>
                <a:latin typeface="Arial" panose="020B0604020202020204" pitchFamily="34" charset="0"/>
                <a:ea typeface="微软雅黑" panose="020B0503020204020204" charset="-122"/>
              </a:rPr>
              <a:t>《详细设计说明书（GB8567——88）》</a:t>
            </a:r>
            <a:endParaRPr lang="zh-CN" altLang="en-US" sz="1200" dirty="0">
              <a:solidFill>
                <a:srgbClr val="000000">
                  <a:lumMod val="75000"/>
                  <a:lumOff val="25000"/>
                </a:srgbClr>
              </a:solidFill>
              <a:uFillTx/>
              <a:latin typeface="Arial" panose="020B0604020202020204" pitchFamily="34" charset="0"/>
              <a:ea typeface="微软雅黑" panose="020B0503020204020204" charset="-122"/>
            </a:endParaRPr>
          </a:p>
        </p:txBody>
      </p:sp>
      <p:sp>
        <p:nvSpPr>
          <p:cNvPr id="6" name="文本框 5"/>
          <p:cNvSpPr txBox="1"/>
          <p:nvPr>
            <p:custDataLst>
              <p:tags r:id="rId5"/>
            </p:custDataLst>
          </p:nvPr>
        </p:nvSpPr>
        <p:spPr>
          <a:xfrm>
            <a:off x="2078624" y="579186"/>
            <a:ext cx="2724150" cy="468630"/>
          </a:xfrm>
          <a:prstGeom prst="rect">
            <a:avLst/>
          </a:prstGeom>
          <a:noFill/>
        </p:spPr>
        <p:txBody>
          <a:bodyPr wrap="none" lIns="76200" tIns="28575" rIns="47625" bIns="28575" rtlCol="0">
            <a:noAutofit/>
          </a:bodyPr>
          <a:lstStyle/>
          <a:p>
            <a:r>
              <a:rPr lang="zh-CN" altLang="zh-CN" sz="2700" b="1" spc="300" dirty="0">
                <a:solidFill>
                  <a:srgbClr val="000000">
                    <a:lumMod val="75000"/>
                    <a:lumOff val="25000"/>
                  </a:srgbClr>
                </a:solidFill>
                <a:uFillTx/>
                <a:latin typeface="Arial" panose="020B0604020202020204" pitchFamily="34" charset="0"/>
                <a:ea typeface="微软雅黑" panose="020B0503020204020204" charset="-122"/>
              </a:rPr>
              <a:t>参考资料</a:t>
            </a:r>
            <a:endParaRPr lang="zh-CN" altLang="zh-CN" sz="2700" b="1" spc="300" dirty="0">
              <a:solidFill>
                <a:srgbClr val="000000">
                  <a:lumMod val="75000"/>
                  <a:lumOff val="25000"/>
                </a:srgbClr>
              </a:solidFill>
              <a:uFillTx/>
              <a:latin typeface="Arial" panose="020B0604020202020204" pitchFamily="34" charset="0"/>
              <a:ea typeface="微软雅黑" panose="020B0503020204020204" charset="-122"/>
            </a:endParaRPr>
          </a:p>
        </p:txBody>
      </p:sp>
    </p:spTree>
    <p:custDataLst>
      <p:tags r:id="rId6"/>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custDataLst>
              <p:tags r:id="rId1"/>
            </p:custDataLst>
          </p:nvPr>
        </p:nvSpPr>
        <p:spPr>
          <a:xfrm>
            <a:off x="2221230" y="4918710"/>
            <a:ext cx="5170805" cy="734060"/>
          </a:xfrm>
          <a:prstGeom prst="rect">
            <a:avLst/>
          </a:prstGeom>
        </p:spPr>
        <p:txBody>
          <a:bodyPr vert="horz" lIns="67500" tIns="35100" rIns="67500" bIns="35100" rtlCol="0" anchor="b">
            <a:noAutofit/>
          </a:bodyPr>
          <a:lstStyle>
            <a:lvl1pPr algn="ctr">
              <a:lnSpc>
                <a:spcPct val="120000"/>
              </a:lnSpc>
              <a:spcBef>
                <a:spcPct val="0"/>
              </a:spcBef>
              <a:buNone/>
              <a:defRPr sz="4800" b="1">
                <a:solidFill>
                  <a:schemeClr val="tx1">
                    <a:lumMod val="75000"/>
                    <a:lumOff val="25000"/>
                  </a:schemeClr>
                </a:solidFill>
                <a:latin typeface="+mj-lt"/>
                <a:ea typeface="+mj-ea"/>
                <a:cs typeface="Arial" panose="020B0604020202020204" pitchFamily="34" charset="0"/>
              </a:defRPr>
            </a:lvl1pPr>
          </a:lstStyle>
          <a:p>
            <a:r>
              <a:rPr lang="zh-CN" altLang="en-US" sz="5400">
                <a:cs typeface="+mj-cs"/>
              </a:rPr>
              <a:t>程序系统的结构</a:t>
            </a:r>
            <a:endParaRPr lang="zh-CN" altLang="en-US" sz="5400">
              <a:cs typeface="+mj-cs"/>
            </a:endParaRPr>
          </a:p>
        </p:txBody>
      </p:sp>
      <p:sp>
        <p:nvSpPr>
          <p:cNvPr id="7" name="文本框 6"/>
          <p:cNvSpPr txBox="1"/>
          <p:nvPr>
            <p:custDataLst>
              <p:tags r:id="rId2"/>
            </p:custDataLst>
          </p:nvPr>
        </p:nvSpPr>
        <p:spPr>
          <a:xfrm>
            <a:off x="3333750" y="1888733"/>
            <a:ext cx="2143125" cy="1985159"/>
          </a:xfrm>
          <a:prstGeom prst="rect">
            <a:avLst/>
          </a:prstGeom>
          <a:noFill/>
        </p:spPr>
        <p:txBody>
          <a:bodyPr wrap="square" lIns="67500" tIns="35100" rIns="67500" bIns="35100" rtlCol="0" anchor="ctr">
            <a:normAutofit/>
          </a:bodyPr>
          <a:lstStyle>
            <a:defPPr>
              <a:defRPr lang="zh-CN"/>
            </a:defPPr>
            <a:lvl1pPr algn="ctr">
              <a:defRPr sz="16600">
                <a:solidFill>
                  <a:schemeClr val="bg1"/>
                </a:solidFill>
                <a:cs typeface="Arial" panose="020B0604020202020204" pitchFamily="34" charset="0"/>
              </a:defRPr>
            </a:lvl1pPr>
          </a:lstStyle>
          <a:p>
            <a:r>
              <a:rPr lang="en-US" altLang="zh-CN" sz="12450">
                <a:cs typeface="+mn-cs"/>
              </a:rPr>
              <a:t>02</a:t>
            </a:r>
            <a:endParaRPr lang="en-US" altLang="zh-CN" sz="12450">
              <a:cs typeface="+mn-cs"/>
            </a:endParaRPr>
          </a:p>
        </p:txBody>
      </p:sp>
    </p:spTree>
    <p:custDataLst>
      <p:tags r:id="rId3"/>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 name="文本框 12"/>
          <p:cNvSpPr txBox="1"/>
          <p:nvPr>
            <p:custDataLst>
              <p:tags r:id="rId1"/>
            </p:custDataLst>
          </p:nvPr>
        </p:nvSpPr>
        <p:spPr>
          <a:xfrm>
            <a:off x="254269" y="226761"/>
            <a:ext cx="2724150" cy="468630"/>
          </a:xfrm>
          <a:prstGeom prst="rect">
            <a:avLst/>
          </a:prstGeom>
          <a:noFill/>
        </p:spPr>
        <p:txBody>
          <a:bodyPr wrap="none" lIns="76200" tIns="28575" rIns="47625" bIns="28575" rtlCol="0">
            <a:noAutofit/>
          </a:bodyPr>
          <a:p>
            <a:pPr algn="l"/>
            <a:r>
              <a:rPr lang="en-US" altLang="zh-CN" sz="2700" b="1" spc="300" dirty="0">
                <a:solidFill>
                  <a:srgbClr val="000000">
                    <a:lumMod val="75000"/>
                    <a:lumOff val="25000"/>
                  </a:srgbClr>
                </a:solidFill>
                <a:uFillTx/>
                <a:latin typeface="Arial" panose="020B0604020202020204" pitchFamily="34" charset="0"/>
                <a:ea typeface="微软雅黑" panose="020B0503020204020204" charset="-122"/>
              </a:rPr>
              <a:t>H</a:t>
            </a:r>
            <a:r>
              <a:rPr lang="zh-CN" altLang="en-US" sz="2700" b="1" spc="300" dirty="0">
                <a:solidFill>
                  <a:srgbClr val="000000">
                    <a:lumMod val="75000"/>
                    <a:lumOff val="25000"/>
                  </a:srgbClr>
                </a:solidFill>
                <a:uFillTx/>
                <a:latin typeface="Arial" panose="020B0604020202020204" pitchFamily="34" charset="0"/>
                <a:ea typeface="微软雅黑" panose="020B0503020204020204" charset="-122"/>
              </a:rPr>
              <a:t>图</a:t>
            </a:r>
            <a:endParaRPr lang="zh-CN" altLang="en-US" sz="2700" b="1" spc="300" dirty="0">
              <a:solidFill>
                <a:srgbClr val="000000">
                  <a:lumMod val="75000"/>
                  <a:lumOff val="25000"/>
                </a:srgbClr>
              </a:solidFill>
              <a:uFillTx/>
              <a:latin typeface="Arial" panose="020B0604020202020204" pitchFamily="34" charset="0"/>
              <a:ea typeface="微软雅黑" panose="020B0503020204020204" charset="-122"/>
            </a:endParaRPr>
          </a:p>
        </p:txBody>
      </p:sp>
      <p:graphicFrame>
        <p:nvGraphicFramePr>
          <p:cNvPr id="8" name="对象 7">
            <a:hlinkClick r:id="" action="ppaction://ole?verb="/>
          </p:cNvPr>
          <p:cNvGraphicFramePr>
            <a:graphicFrameLocks noChangeAspect="1"/>
          </p:cNvGraphicFramePr>
          <p:nvPr/>
        </p:nvGraphicFramePr>
        <p:xfrm>
          <a:off x="1597660" y="-635"/>
          <a:ext cx="6979285" cy="6833235"/>
        </p:xfrm>
        <a:graphic>
          <a:graphicData uri="http://schemas.openxmlformats.org/presentationml/2006/ole">
            <mc:AlternateContent xmlns:mc="http://schemas.openxmlformats.org/markup-compatibility/2006">
              <mc:Choice xmlns:v="urn:schemas-microsoft-com:vml" Requires="v">
                <p:oleObj spid="_x0000_s1026" name="" r:id="rId2" imgW="4295140" imgH="4204970" progId="Visio.Drawing.15">
                  <p:embed/>
                </p:oleObj>
              </mc:Choice>
              <mc:Fallback>
                <p:oleObj name="" r:id="rId2" imgW="4295140" imgH="4204970" progId="Visio.Drawing.15">
                  <p:embed/>
                  <p:pic>
                    <p:nvPicPr>
                      <p:cNvPr id="0" name="图片 1025"/>
                      <p:cNvPicPr/>
                      <p:nvPr/>
                    </p:nvPicPr>
                    <p:blipFill>
                      <a:blip r:embed="rId3"/>
                      <a:stretch>
                        <a:fillRect/>
                      </a:stretch>
                    </p:blipFill>
                    <p:spPr>
                      <a:xfrm>
                        <a:off x="1597660" y="-635"/>
                        <a:ext cx="6979285" cy="6833235"/>
                      </a:xfrm>
                      <a:prstGeom prst="rect">
                        <a:avLst/>
                      </a:prstGeom>
                    </p:spPr>
                  </p:pic>
                </p:oleObj>
              </mc:Fallback>
            </mc:AlternateContent>
          </a:graphicData>
        </a:graphic>
      </p:graphicFrame>
    </p:spTree>
    <p:custDataLst>
      <p:tags r:id="rId4"/>
    </p:custDataLst>
  </p:cSld>
  <p:clrMapOvr>
    <a:masterClrMapping/>
  </p:clrMapOvr>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γ"/>
  <p:tag name="KSO_WM_UNIT_INDEX" val="1"/>
  <p:tag name="KSO_WM_UNIT_ID" val="_1*γ*1"/>
  <p:tag name="KSO_WM_UNIT_LAYERLEVEL" val="1"/>
  <p:tag name="KSO_WM_TAG_VERSION" val="1.0"/>
  <p:tag name="KSO_WM_BEAUTIFY_FLAG" val="#wm#"/>
  <p:tag name="KSO_WM_UNIT_LARGE_SHAPE" val="1"/>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γ*1"/>
  <p:tag name="KSO_WM_UNIT_LAYERLEVEL" val="1"/>
  <p:tag name="KSO_WM_TAG_VERSION" val="1.0"/>
  <p:tag name="KSO_WM_BEAUTIFY_FLAG" val="#wm#"/>
  <p:tag name="KSO_WM_UNIT_TYPE" val="γ"/>
  <p:tag name="KSO_WM_UNIT_INDEX" val="1"/>
  <p:tag name="KSO_WM_UNIT_LARGE_SHAPE" val="1"/>
</p:tagLst>
</file>

<file path=ppt/tags/tag1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68.xml><?xml version="1.0" encoding="utf-8"?>
<p:tagLst xmlns:p="http://schemas.openxmlformats.org/presentationml/2006/main">
  <p:tag name="KSO_WM_TAG_VERSION" val="1.0"/>
  <p:tag name="KSO_WM_BEAUTIFY_FLAG" val="#wm#"/>
  <p:tag name="KSO_WM_UNIT_HIGHLIGHT" val="0"/>
  <p:tag name="KSO_WM_UNIT_COMPATIBLE" val="0"/>
  <p:tag name="KSO_WM_UNIT_DIAGRAM_ISNUMVISUAL" val="0"/>
  <p:tag name="KSO_WM_UNIT_DIAGRAM_ISREFERUNIT" val="0"/>
  <p:tag name="KSO_WM_UNIT_ID" val="_0**"/>
  <p:tag name="KSO_WM_UNIT_LAYERLEVEL" val="1"/>
  <p:tag name="KSO_WM_TEMPLATE_CATEGORY" val="background"/>
  <p:tag name="KSO_WM_TEMPLATE_INDEX" val="20191736"/>
</p:tagLst>
</file>

<file path=ppt/tags/tag169.xml><?xml version="1.0" encoding="utf-8"?>
<p:tagLst xmlns:p="http://schemas.openxmlformats.org/presentationml/2006/main">
  <p:tag name="KSO_WM_TAG_VERSION" val="1.0"/>
  <p:tag name="KSO_WM_BEAUTIFY_FLAG" val="#wm#"/>
  <p:tag name="KSO_WM_UNIT_HIGHLIGHT" val="0"/>
  <p:tag name="KSO_WM_UNIT_COMPATIBLE" val="0"/>
  <p:tag name="KSO_WM_UNIT_DIAGRAM_ISNUMVISUAL" val="0"/>
  <p:tag name="KSO_WM_UNIT_DIAGRAM_ISREFERUNIT" val="0"/>
  <p:tag name="KSO_WM_UNIT_ID" val="_0**"/>
  <p:tag name="KSO_WM_UNIT_LAYERLEVEL" val="1"/>
  <p:tag name="KSO_WM_TEMPLATE_CATEGORY" val="background"/>
  <p:tag name="KSO_WM_TEMPLATE_INDEX" val="20191736"/>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73.xml><?xml version="1.0" encoding="utf-8"?>
<p:tagLst xmlns:p="http://schemas.openxmlformats.org/presentationml/2006/main">
  <p:tag name="KSO_WM_TAG_VERSION" val="1.0"/>
  <p:tag name="KSO_WM_BEAUTIFY_FLAG" val="#wm#"/>
  <p:tag name="KSO_WM_TEMPLATE_CATEGORY" val="background"/>
  <p:tag name="KSO_WM_TEMPLATE_INDEX" val="20191736"/>
  <p:tag name="KSO_WM_TEMPLATE_THUMBS_INDEX" val="1、2、3、4"/>
</p:tagLst>
</file>

<file path=ppt/tags/tag1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γ*1"/>
  <p:tag name="KSO_WM_UNIT_LAYERLEVEL" val="1"/>
  <p:tag name="KSO_WM_TAG_VERSION" val="1.0"/>
  <p:tag name="KSO_WM_BEAUTIFY_FLAG" val="#wm#"/>
  <p:tag name="KSO_WM_UNIT_TYPE" val="γ"/>
  <p:tag name="KSO_WM_UNIT_INDEX" val="1"/>
</p:tagLst>
</file>

<file path=ppt/tags/tag1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γ"/>
  <p:tag name="KSO_WM_UNIT_INDEX" val="2"/>
  <p:tag name="KSO_WM_UNIT_ID" val="_2*γ*2"/>
  <p:tag name="KSO_WM_UNIT_LAYERLEVEL" val="1"/>
  <p:tag name="KSO_WM_TAG_VERSION" val="1.0"/>
  <p:tag name="KSO_WM_BEAUTIFY_FLAG" val="#wm#"/>
</p:tagLst>
</file>

<file path=ppt/tags/tag1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γ*1"/>
  <p:tag name="KSO_WM_UNIT_LAYERLEVEL" val="1"/>
  <p:tag name="KSO_WM_TAG_VERSION" val="1.0"/>
  <p:tag name="KSO_WM_BEAUTIFY_FLAG" val="#wm#"/>
  <p:tag name="KSO_WM_UNIT_TYPE" val="γ"/>
  <p:tag name="KSO_WM_UNIT_INDEX" val="1"/>
</p:tagLst>
</file>

<file path=ppt/tags/tag1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γ"/>
  <p:tag name="KSO_WM_UNIT_INDEX" val="2"/>
  <p:tag name="KSO_WM_UNIT_ID" val="_3*γ*2"/>
  <p:tag name="KSO_WM_UNIT_LAYERLEVEL" val="1"/>
  <p:tag name="KSO_WM_TAG_VERSION" val="1.0"/>
  <p:tag name="KSO_WM_BEAUTIFY_FLAG" val="#wm#"/>
</p:tagLst>
</file>

<file path=ppt/tags/tag1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2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2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2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2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2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2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2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2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2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2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46.xml><?xml version="1.0" encoding="utf-8"?>
<p:tagLst xmlns:p="http://schemas.openxmlformats.org/presentationml/2006/main">
  <p:tag name="KSO_WM_TAG_VERSION" val="1.0"/>
  <p:tag name="KSO_WM_BEAUTIFY_FLAG" val="#wm#"/>
  <p:tag name="KSO_WM_UNIT_HIGHLIGHT" val="0"/>
  <p:tag name="KSO_WM_UNIT_COMPATIBLE" val="0"/>
  <p:tag name="KSO_WM_UNIT_DIAGRAM_ISNUMVISUAL" val="0"/>
  <p:tag name="KSO_WM_UNIT_DIAGRAM_ISREFERUNIT" val="0"/>
  <p:tag name="KSO_WM_UNIT_ID" val="_0**"/>
  <p:tag name="KSO_WM_UNIT_LAYERLEVEL" val="1"/>
  <p:tag name="KSO_WM_TEMPLATE_CATEGORY" val="background"/>
  <p:tag name="KSO_WM_TEMPLATE_INDEX" val="20191704"/>
</p:tagLst>
</file>

<file path=ppt/tags/tag247.xml><?xml version="1.0" encoding="utf-8"?>
<p:tagLst xmlns:p="http://schemas.openxmlformats.org/presentationml/2006/main">
  <p:tag name="KSO_WM_TAG_VERSION" val="1.0"/>
  <p:tag name="KSO_WM_BEAUTIFY_FLAG" val="#wm#"/>
  <p:tag name="KSO_WM_UNIT_HIGHLIGHT" val="0"/>
  <p:tag name="KSO_WM_UNIT_COMPATIBLE" val="0"/>
  <p:tag name="KSO_WM_UNIT_DIAGRAM_ISNUMVISUAL" val="0"/>
  <p:tag name="KSO_WM_UNIT_DIAGRAM_ISREFERUNIT" val="0"/>
  <p:tag name="KSO_WM_UNIT_ID" val="_0**"/>
  <p:tag name="KSO_WM_UNIT_LAYERLEVEL" val="1"/>
  <p:tag name="KSO_WM_TEMPLATE_CATEGORY" val="background"/>
  <p:tag name="KSO_WM_TEMPLATE_INDEX" val="20191704"/>
</p:tagLst>
</file>

<file path=ppt/tags/tag2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2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251.xml><?xml version="1.0" encoding="utf-8"?>
<p:tagLst xmlns:p="http://schemas.openxmlformats.org/presentationml/2006/main">
  <p:tag name="KSO_WM_TAG_VERSION" val="1.0"/>
  <p:tag name="KSO_WM_BEAUTIFY_FLAG" val="#wm#"/>
  <p:tag name="KSO_WM_TEMPLATE_CATEGORY" val="background"/>
  <p:tag name="KSO_WM_TEMPLATE_INDEX" val="20191704"/>
  <p:tag name="KSO_WM_TEMPLATE_THUMBS_INDEX" val="1、4"/>
</p:tagLst>
</file>

<file path=ppt/tags/tag2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2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2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2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2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2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2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3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3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3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3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3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3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13.xml><?xml version="1.0" encoding="utf-8"?>
<p:tagLst xmlns:p="http://schemas.openxmlformats.org/presentationml/2006/main">
  <p:tag name="KSO_WM_TAG_VERSION" val="1.0"/>
  <p:tag name="KSO_WM_UNIT_HIGHLIGHT" val="0"/>
  <p:tag name="KSO_WM_UNIT_COMPATIBLE" val="0"/>
  <p:tag name="KSO_WM_UNIT_DIAGRAM_ISNUMVISUAL" val="0"/>
  <p:tag name="KSO_WM_UNIT_DIAGRAM_ISREFERUNIT" val="0"/>
  <p:tag name="KSO_WM_UNIT_ID" val="_0**"/>
  <p:tag name="KSO_WM_UNIT_LAYERLEVEL" val="1"/>
  <p:tag name="KSO_WM_BEAUTIFY_FLAG" val="#wm#"/>
  <p:tag name="KSO_WM_TEMPLATE_CATEGORY" val="custom"/>
  <p:tag name="KSO_WM_TEMPLATE_INDEX" val="20189051"/>
</p:tagLst>
</file>

<file path=ppt/tags/tag314.xml><?xml version="1.0" encoding="utf-8"?>
<p:tagLst xmlns:p="http://schemas.openxmlformats.org/presentationml/2006/main">
  <p:tag name="KSO_WM_TAG_VERSION" val="1.0"/>
  <p:tag name="KSO_WM_UNIT_HIGHLIGHT" val="0"/>
  <p:tag name="KSO_WM_UNIT_COMPATIBLE" val="0"/>
  <p:tag name="KSO_WM_UNIT_DIAGRAM_ISNUMVISUAL" val="0"/>
  <p:tag name="KSO_WM_UNIT_DIAGRAM_ISREFERUNIT" val="0"/>
  <p:tag name="KSO_WM_UNIT_ID" val="_0**"/>
  <p:tag name="KSO_WM_UNIT_LAYERLEVEL" val="1"/>
  <p:tag name="KSO_WM_BEAUTIFY_FLAG" val="#wm#"/>
  <p:tag name="KSO_WM_TEMPLATE_CATEGORY" val="custom"/>
  <p:tag name="KSO_WM_TEMPLATE_INDEX" val="20189051"/>
</p:tagLst>
</file>

<file path=ppt/tags/tag3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3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3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318.xml><?xml version="1.0" encoding="utf-8"?>
<p:tagLst xmlns:p="http://schemas.openxmlformats.org/presentationml/2006/main">
  <p:tag name="KSO_WM_TAG_VERSION" val="1.0"/>
  <p:tag name="KSO_WM_BEAUTIFY_FLAG" val="#wm#"/>
  <p:tag name="KSO_WM_TEMPLATE_TOPIC_ID" val="2869567"/>
  <p:tag name="KSO_WM_TEMPLATE_OUTLINE_ID" val="15"/>
  <p:tag name="KSO_WM_TEMPLATE_SCENE_ID" val="1"/>
  <p:tag name="KSO_WM_TEMPLATE_JOB_ID" val="2"/>
  <p:tag name="KSO_WM_TEMPLATE_TOPIC_DEFAULT" val="1"/>
  <p:tag name="KSO_WM_COMBINE_RELATE_SLIDE_ID" val="background20185112_1"/>
  <p:tag name="KSO_WM_TEMPLATE_CATEGORY" val="custom"/>
  <p:tag name="KSO_WM_TEMPLATE_INDEX" val="20189051"/>
  <p:tag name="KSO_WM_TEMPLATE_SUBCATEGORY" val="0"/>
  <p:tag name="KSO_WM_TEMPLATE_THUMBS_INDEX" val="1、5、6、7、8、9、11、12"/>
</p:tagLst>
</file>

<file path=ppt/tags/tag3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background20191704_1*i*1"/>
  <p:tag name="KSO_WM_TEMPLATE_CATEGORY" val="background"/>
  <p:tag name="KSO_WM_TEMPLATE_INDEX" val="20191704"/>
  <p:tag name="KSO_WM_UNIT_LAYERLEVEL" val="1"/>
  <p:tag name="KSO_WM_TAG_VERSION" val="1.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background20191704_1*i*4"/>
  <p:tag name="KSO_WM_TEMPLATE_CATEGORY" val="background"/>
  <p:tag name="KSO_WM_TEMPLATE_INDEX" val="20191704"/>
  <p:tag name="KSO_WM_UNIT_LAYERLEVEL" val="1"/>
  <p:tag name="KSO_WM_TAG_VERSION" val="1.0"/>
  <p:tag name="KSO_WM_BEAUTIFY_FLAG" val="#wm#"/>
</p:tagLst>
</file>

<file path=ppt/tags/tag3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background20191704_1*i*5"/>
  <p:tag name="KSO_WM_TEMPLATE_CATEGORY" val="background"/>
  <p:tag name="KSO_WM_TEMPLATE_INDEX" val="20191704"/>
  <p:tag name="KSO_WM_UNIT_LAYERLEVEL" val="1"/>
  <p:tag name="KSO_WM_TAG_VERSION" val="1.0"/>
  <p:tag name="KSO_WM_BEAUTIFY_FLAG" val="#wm#"/>
</p:tagLst>
</file>

<file path=ppt/tags/tag3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6"/>
  <p:tag name="KSO_WM_UNIT_ID" val="background20191704_1*i*6"/>
  <p:tag name="KSO_WM_TEMPLATE_CATEGORY" val="background"/>
  <p:tag name="KSO_WM_TEMPLATE_INDEX" val="20191704"/>
  <p:tag name="KSO_WM_UNIT_LAYERLEVEL" val="1"/>
  <p:tag name="KSO_WM_TAG_VERSION" val="1.0"/>
  <p:tag name="KSO_WM_BEAUTIFY_FLAG" val="#wm#"/>
</p:tagLst>
</file>

<file path=ppt/tags/tag3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7"/>
  <p:tag name="KSO_WM_UNIT_ID" val="background20191704_1*i*7"/>
  <p:tag name="KSO_WM_TEMPLATE_CATEGORY" val="background"/>
  <p:tag name="KSO_WM_TEMPLATE_INDEX" val="20191704"/>
  <p:tag name="KSO_WM_UNIT_LAYERLEVEL" val="1"/>
  <p:tag name="KSO_WM_TAG_VERSION" val="1.0"/>
  <p:tag name="KSO_WM_BEAUTIFY_FLAG" val="#wm#"/>
</p:tagLst>
</file>

<file path=ppt/tags/tag3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8"/>
  <p:tag name="KSO_WM_UNIT_ID" val="background20191704_1*i*8"/>
  <p:tag name="KSO_WM_TEMPLATE_CATEGORY" val="background"/>
  <p:tag name="KSO_WM_TEMPLATE_INDEX" val="20191704"/>
  <p:tag name="KSO_WM_UNIT_LAYERLEVEL" val="1"/>
  <p:tag name="KSO_WM_TAG_VERSION" val="1.0"/>
  <p:tag name="KSO_WM_BEAUTIFY_FLAG" val="#wm#"/>
</p:tagLst>
</file>

<file path=ppt/tags/tag3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9"/>
  <p:tag name="KSO_WM_UNIT_ID" val="background20191704_1*i*9"/>
  <p:tag name="KSO_WM_TEMPLATE_CATEGORY" val="background"/>
  <p:tag name="KSO_WM_TEMPLATE_INDEX" val="20191704"/>
  <p:tag name="KSO_WM_UNIT_LAYERLEVEL" val="1"/>
  <p:tag name="KSO_WM_TAG_VERSION" val="1.0"/>
  <p:tag name="KSO_WM_BEAUTIFY_FLAG" val="#wm#"/>
</p:tagLst>
</file>

<file path=ppt/tags/tag326.xml><?xml version="1.0" encoding="utf-8"?>
<p:tagLst xmlns:p="http://schemas.openxmlformats.org/presentationml/2006/main">
  <p:tag name="KSO_WM_UNIT_ISCONTENTSTITLE" val="0"/>
  <p:tag name="KSO_WM_UNIT_PRESET_TEXT" val="10月工作汇报"/>
  <p:tag name="KSO_WM_UNIT_VALUE" val="8"/>
  <p:tag name="KSO_WM_UNIT_HIGHLIGHT" val="0"/>
  <p:tag name="KSO_WM_UNIT_COMPATIBLE" val="0"/>
  <p:tag name="KSO_WM_UNIT_DIAGRAM_ISNUMVISUAL" val="0"/>
  <p:tag name="KSO_WM_UNIT_DIAGRAM_ISREFERUNIT" val="0"/>
  <p:tag name="KSO_WM_UNIT_TYPE" val="a"/>
  <p:tag name="KSO_WM_UNIT_INDEX" val="1"/>
  <p:tag name="KSO_WM_UNIT_ID" val="background20191704_1*a*1"/>
  <p:tag name="KSO_WM_TEMPLATE_CATEGORY" val="background"/>
  <p:tag name="KSO_WM_TEMPLATE_INDEX" val="20191704"/>
  <p:tag name="KSO_WM_UNIT_LAYERLEVEL" val="1"/>
  <p:tag name="KSO_WM_TAG_VERSION" val="1.0"/>
  <p:tag name="KSO_WM_BEAUTIFY_FLAG" val="#wm#"/>
</p:tagLst>
</file>

<file path=ppt/tags/tag327.xml><?xml version="1.0" encoding="utf-8"?>
<p:tagLst xmlns:p="http://schemas.openxmlformats.org/presentationml/2006/main">
  <p:tag name="KSO_WM_UNIT_ISCONTENTSTITLE" val="0"/>
  <p:tag name="KSO_WM_UNIT_PRESET_TEXT" val="汇报部门名称"/>
  <p:tag name="KSO_WM_UNIT_VALUE" val="9"/>
  <p:tag name="KSO_WM_UNIT_HIGHLIGHT" val="0"/>
  <p:tag name="KSO_WM_UNIT_COMPATIBLE" val="0"/>
  <p:tag name="KSO_WM_UNIT_DIAGRAM_ISNUMVISUAL" val="0"/>
  <p:tag name="KSO_WM_UNIT_DIAGRAM_ISREFERUNIT" val="0"/>
  <p:tag name="KSO_WM_UNIT_TYPE" val="b"/>
  <p:tag name="KSO_WM_UNIT_INDEX" val="1"/>
  <p:tag name="KSO_WM_UNIT_ID" val="background20191704_1*b*1"/>
  <p:tag name="KSO_WM_TEMPLATE_CATEGORY" val="background"/>
  <p:tag name="KSO_WM_TEMPLATE_INDEX" val="20191704"/>
  <p:tag name="KSO_WM_UNIT_LAYERLEVEL" val="1"/>
  <p:tag name="KSO_WM_TAG_VERSION" val="1.0"/>
  <p:tag name="KSO_WM_BEAUTIFY_FLAG" val="#wm#"/>
</p:tagLst>
</file>

<file path=ppt/tags/tag328.xml><?xml version="1.0" encoding="utf-8"?>
<p:tagLst xmlns:p="http://schemas.openxmlformats.org/presentationml/2006/main">
  <p:tag name="KSO_WM_UNIT_ISCONTENTSTITLE" val="0"/>
  <p:tag name="KSO_WM_UNIT_PRESET_TEXT" val="汇报人：署名"/>
  <p:tag name="KSO_WM_UNIT_VALUE" val="10"/>
  <p:tag name="KSO_WM_UNIT_HIGHLIGHT" val="0"/>
  <p:tag name="KSO_WM_UNIT_COMPATIBLE" val="0"/>
  <p:tag name="KSO_WM_UNIT_DIAGRAM_ISNUMVISUAL" val="0"/>
  <p:tag name="KSO_WM_UNIT_DIAGRAM_ISREFERUNIT" val="0"/>
  <p:tag name="KSO_WM_UNIT_TYPE" val="b"/>
  <p:tag name="KSO_WM_UNIT_INDEX" val="2"/>
  <p:tag name="KSO_WM_UNIT_ID" val="background20191704_1*b*2"/>
  <p:tag name="KSO_WM_TEMPLATE_CATEGORY" val="background"/>
  <p:tag name="KSO_WM_TEMPLATE_INDEX" val="20191704"/>
  <p:tag name="KSO_WM_UNIT_LAYERLEVEL" val="1"/>
  <p:tag name="KSO_WM_TAG_VERSION" val="1.0"/>
  <p:tag name="KSO_WM_BEAUTIFY_FLAG" val="#wm#"/>
</p:tagLst>
</file>

<file path=ppt/tags/tag329.xml><?xml version="1.0" encoding="utf-8"?>
<p:tagLst xmlns:p="http://schemas.openxmlformats.org/presentationml/2006/main">
  <p:tag name="KSO_WM_TEMPLATE_CATEGORY" val="background"/>
  <p:tag name="KSO_WM_TEMPLATE_INDEX" val="20191704"/>
  <p:tag name="KSO_WM_TAG_VERSION" val="1.0"/>
  <p:tag name="KSO_WM_SLIDE_ID" val="background20191704_1"/>
  <p:tag name="KSO_WM_SLIDE_INDEX" val="1"/>
  <p:tag name="KSO_WM_SLIDE_ITEM_CNT" val="0"/>
  <p:tag name="KSO_WM_SLIDE_LAYOUT" val="a_b"/>
  <p:tag name="KSO_WM_SLIDE_LAYOUT_CNT" val="1_2"/>
  <p:tag name="KSO_WM_SLIDE_TYPE" val="title"/>
  <p:tag name="KSO_WM_BEAUTIFY_FLAG" val="#wm#"/>
  <p:tag name="KSO_WM_TEMPLATE_THUMBS_INDEX" val="1、4"/>
  <p:tag name="KSO_WM_SLIDE_MODEL_TYPE" val="cover"/>
  <p:tag name="KSO_WM_SLIDE_SUBTYPE" val="pureTxt"/>
  <p:tag name="KSO_WM_SLIDE_COVER_PICTUREID" val="147465739"/>
  <p:tag name="KSO_WM_SLIDE_COVER_PICTURERESID" val="147465739"/>
  <p:tag name="KSO_WM_SLIDE_COVER_HASPICTURE" val="1"/>
  <p:tag name="KSO_WM_SLIDE_COVER_TEMPLATE_COLOR_SCHEME" val="{&quot;colors&quot;:[&quot;#000000&quot;,&quot;#ffffff&quot;,&quot;#f2f2f2&quot;,&quot;#000000&quot;,&quot;#595959&quot;,&quot;#f2f2f2&quot;,&quot;#000000&quot;,&quot;#595959&quot;,&quot;#0563c1&quot;,&quot;#954d72&quot;]}"/>
  <p:tag name="KSO_WM_UNIT_VEER_ID" val="0"/>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30.xml><?xml version="1.0" encoding="utf-8"?>
<p:tagLst xmlns:p="http://schemas.openxmlformats.org/presentationml/2006/main">
  <p:tag name="KSO_WM_UNIT_VALUE" val="1094*3384"/>
  <p:tag name="KSO_WM_UNIT_HIGHLIGHT" val="0"/>
  <p:tag name="KSO_WM_UNIT_COMPATIBLE" val="0"/>
  <p:tag name="KSO_WM_UNIT_DIAGRAM_ISNUMVISUAL" val="0"/>
  <p:tag name="KSO_WM_UNIT_DIAGRAM_ISREFERUNIT" val="0"/>
  <p:tag name="KSO_WM_DIAGRAM_GROUP_CODE" val="l1-1"/>
  <p:tag name="KSO_WM_UNIT_TYPE" val="d"/>
  <p:tag name="KSO_WM_UNIT_INDEX" val="1"/>
  <p:tag name="KSO_WM_UNIT_ID" val="diagram20196517_3*d*1"/>
  <p:tag name="KSO_WM_TEMPLATE_CATEGORY" val="diagram"/>
  <p:tag name="KSO_WM_TEMPLATE_INDEX" val="20196517"/>
  <p:tag name="KSO_WM_UNIT_LAYERLEVEL" val="1"/>
  <p:tag name="KSO_WM_TAG_VERSION" val="1.0"/>
  <p:tag name="KSO_WM_BEAUTIFY_FLAG" val="#wm#"/>
  <p:tag name="KSO_WM_UNIT_COLOR_SCHEME_SHAPE_ID" val="34"/>
  <p:tag name="KSO_WM_UNIT_COLOR_SCHEME_PARENT_PAGE" val="0_3"/>
  <p:tag name="KSO_WM_UNIT_PICTURE_CLIP_FLAG" val="1"/>
  <p:tag name="KSO_WM_UNIT_USESOURCEFORMAT_APPLY" val="1"/>
</p:tagLst>
</file>

<file path=ppt/tags/tag33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1"/>
  <p:tag name="KSO_WM_UNIT_ID" val="diagram20196517_3*i*1"/>
  <p:tag name="KSO_WM_TEMPLATE_CATEGORY" val="diagram"/>
  <p:tag name="KSO_WM_TEMPLATE_INDEX" val="20196517"/>
  <p:tag name="KSO_WM_UNIT_LAYERLEVEL" val="1"/>
  <p:tag name="KSO_WM_TAG_VERSION" val="1.0"/>
  <p:tag name="KSO_WM_BEAUTIFY_FLAG" val="#wm#"/>
  <p:tag name="KSO_WM_UNIT_COLOR_SCHEME_SHAPE_ID" val="4"/>
  <p:tag name="KSO_WM_UNIT_COLOR_SCHEME_PARENT_PAGE" val="0_3"/>
  <p:tag name="KSO_WM_UNIT_ABSOLUTE_COLOR" val="1"/>
  <p:tag name="KSO_WM_UNIT_FILL_FORE_SCHEMECOLOR_INDEX" val="13"/>
  <p:tag name="KSO_WM_UNIT_FILL_TYPE" val="1"/>
  <p:tag name="KSO_WM_UNIT_TEXT_FILL_FORE_SCHEMECOLOR_INDEX" val="14"/>
  <p:tag name="KSO_WM_UNIT_TEXT_FILL_TYPE" val="1"/>
  <p:tag name="KSO_WM_UNIT_USESOURCEFORMAT_APPLY" val="1"/>
</p:tagLst>
</file>

<file path=ppt/tags/tag332.xml><?xml version="1.0" encoding="utf-8"?>
<p:tagLst xmlns:p="http://schemas.openxmlformats.org/presentationml/2006/main">
  <p:tag name="KSO_WM_UNIT_TEXT_PART_ID_V2" val="a-4-1"/>
  <p:tag name="KSO_WM_UNIT_ISCONTENTSTITLE" val="0"/>
  <p:tag name="KSO_WM_UNIT_PRESET_TEXT" val="单击此处可添加您的大标题内容"/>
  <p:tag name="KSO_WM_UNIT_NOCLEAR" val="0"/>
  <p:tag name="KSO_WM_UNIT_VALUE" val="25"/>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UNIT_ID" val="diagram20196517_3*a*1"/>
  <p:tag name="KSO_WM_TEMPLATE_CATEGORY" val="diagram"/>
  <p:tag name="KSO_WM_TEMPLATE_INDEX" val="20196517"/>
  <p:tag name="KSO_WM_UNIT_LAYERLEVEL" val="1"/>
  <p:tag name="KSO_WM_TAG_VERSION" val="1.0"/>
  <p:tag name="KSO_WM_BEAUTIFY_FLAG" val="#wm#"/>
  <p:tag name="KSO_WM_UNIT_COLOR_SCHEME_SHAPE_ID" val="31"/>
  <p:tag name="KSO_WM_UNIT_COLOR_SCHEME_PARENT_PAGE" val="0_3"/>
  <p:tag name="KSO_WM_UNIT_TEXT_FILL_FORE_SCHEMECOLOR_INDEX" val="14"/>
  <p:tag name="KSO_WM_UNIT_TEXT_FILL_TYPE" val="1"/>
  <p:tag name="KSO_WM_UNIT_USESOURCEFORMAT_APPLY" val="1"/>
</p:tagLst>
</file>

<file path=ppt/tags/tag33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1"/>
  <p:tag name="KSO_WM_UNIT_ID" val="diagram20196517_2*l_h_i*1_1_1"/>
  <p:tag name="KSO_WM_TEMPLATE_CATEGORY" val="diagram"/>
  <p:tag name="KSO_WM_TEMPLATE_INDEX" val="20196517"/>
  <p:tag name="KSO_WM_UNIT_LAYERLEVEL" val="1_1_1"/>
  <p:tag name="KSO_WM_TAG_VERSION" val="1.0"/>
  <p:tag name="KSO_WM_BEAUTIFY_FLAG" val="#wm#"/>
  <p:tag name="KSO_WM_UNIT_COLOR_SCHEME_SHAPE_ID" val="33"/>
  <p:tag name="KSO_WM_UNIT_COLOR_SCHEME_PARENT_PAGE" val="0_2"/>
  <p:tag name="KSO_WM_UNIT_FOIL_COLOR" val="1"/>
  <p:tag name="KSO_WM_UNIT_ADJUSTLAYOUT_ID" val="33"/>
  <p:tag name="KSO_WM_UNIT_DIAGRAM_MODELTYPE" val="stripeEnum"/>
  <p:tag name="KSO_WM_UNIT_SUBTYPE" val="b"/>
  <p:tag name="KSO_WM_UNIT_FILL_FORE_SCHEMECOLOR_INDEX" val="14"/>
  <p:tag name="KSO_WM_UNIT_FILL_TYPE" val="1"/>
  <p:tag name="KSO_WM_UNIT_TEXT_FILL_FORE_SCHEMECOLOR_INDEX" val="2"/>
  <p:tag name="KSO_WM_UNIT_TEXT_FILL_TYPE" val="1"/>
  <p:tag name="KSO_WM_UNIT_USESOURCEFORMAT_APPLY" val="1"/>
</p:tagLst>
</file>

<file path=ppt/tags/tag33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1"/>
  <p:tag name="KSO_WM_UNIT_ID" val="diagram20196517_2*l_h_i*1_3_1"/>
  <p:tag name="KSO_WM_TEMPLATE_CATEGORY" val="diagram"/>
  <p:tag name="KSO_WM_TEMPLATE_INDEX" val="20196517"/>
  <p:tag name="KSO_WM_UNIT_LAYERLEVEL" val="1_1_1"/>
  <p:tag name="KSO_WM_TAG_VERSION" val="1.0"/>
  <p:tag name="KSO_WM_BEAUTIFY_FLAG" val="#wm#"/>
  <p:tag name="KSO_WM_UNIT_COLOR_SCHEME_SHAPE_ID" val="35"/>
  <p:tag name="KSO_WM_UNIT_COLOR_SCHEME_PARENT_PAGE" val="0_2"/>
  <p:tag name="KSO_WM_UNIT_FOIL_COLOR" val="1"/>
  <p:tag name="KSO_WM_UNIT_ADJUSTLAYOUT_ID" val="35"/>
  <p:tag name="KSO_WM_UNIT_DIAGRAM_MODELTYPE" val="stripeEnum"/>
  <p:tag name="KSO_WM_UNIT_SUBTYPE" val="b"/>
  <p:tag name="KSO_WM_UNIT_FILL_FORE_SCHEMECOLOR_INDEX" val="14"/>
  <p:tag name="KSO_WM_UNIT_FILL_TYPE" val="1"/>
  <p:tag name="KSO_WM_UNIT_TEXT_FILL_FORE_SCHEMECOLOR_INDEX" val="2"/>
  <p:tag name="KSO_WM_UNIT_TEXT_FILL_TYPE" val="1"/>
  <p:tag name="KSO_WM_UNIT_USESOURCEFORMAT_APPLY" val="1"/>
</p:tagLst>
</file>

<file path=ppt/tags/tag33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1"/>
  <p:tag name="KSO_WM_UNIT_ID" val="diagram20196517_2*l_h_i*1_2_1"/>
  <p:tag name="KSO_WM_TEMPLATE_CATEGORY" val="diagram"/>
  <p:tag name="KSO_WM_TEMPLATE_INDEX" val="20196517"/>
  <p:tag name="KSO_WM_UNIT_LAYERLEVEL" val="1_1_1"/>
  <p:tag name="KSO_WM_TAG_VERSION" val="1.0"/>
  <p:tag name="KSO_WM_BEAUTIFY_FLAG" val="#wm#"/>
  <p:tag name="KSO_WM_UNIT_COLOR_SCHEME_SHAPE_ID" val="2"/>
  <p:tag name="KSO_WM_UNIT_COLOR_SCHEME_PARENT_PAGE" val="0_2"/>
  <p:tag name="KSO_WM_UNIT_FOIL_COLOR" val="1"/>
  <p:tag name="KSO_WM_UNIT_ADJUSTLAYOUT_ID" val="2"/>
  <p:tag name="KSO_WM_UNIT_DIAGRAM_MODELTYPE" val="stripeEnum"/>
  <p:tag name="KSO_WM_UNIT_SUBTYPE" val="b"/>
  <p:tag name="KSO_WM_UNIT_FILL_FORE_SCHEMECOLOR_INDEX" val="14"/>
  <p:tag name="KSO_WM_UNIT_FILL_TYPE" val="1"/>
  <p:tag name="KSO_WM_UNIT_TEXT_FILL_FORE_SCHEMECOLOR_INDEX" val="2"/>
  <p:tag name="KSO_WM_UNIT_TEXT_FILL_TYPE" val="1"/>
  <p:tag name="KSO_WM_UNIT_USESOURCEFORMAT_APPLY" val="1"/>
</p:tagLst>
</file>

<file path=ppt/tags/tag336.xml><?xml version="1.0" encoding="utf-8"?>
<p:tagLst xmlns:p="http://schemas.openxmlformats.org/presentationml/2006/main">
  <p:tag name="KSO_WM_UNIT_TEXT_PART_ID_V2" val="c-1-1"/>
  <p:tag name="KSO_WM_UNIT_ISCONTENTS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2_1"/>
  <p:tag name="KSO_WM_UNIT_ID" val="diagram20196517_2*l_h_a*1_2_1"/>
  <p:tag name="KSO_WM_TEMPLATE_CATEGORY" val="diagram"/>
  <p:tag name="KSO_WM_TEMPLATE_INDEX" val="20196517"/>
  <p:tag name="KSO_WM_UNIT_LAYERLEVEL" val="1_1_1"/>
  <p:tag name="KSO_WM_TAG_VERSION" val="1.0"/>
  <p:tag name="KSO_WM_BEAUTIFY_FLAG" val="#wm#"/>
  <p:tag name="KSO_WM_UNIT_PRESET_TEXT" val="单击添加小标题"/>
  <p:tag name="KSO_WM_UNIT_VALUE" val="11"/>
  <p:tag name="KSO_WM_UNIT_COLOR_SCHEME_SHAPE_ID" val="14"/>
  <p:tag name="KSO_WM_UNIT_COLOR_SCHEME_PARENT_PAGE" val="0_2"/>
  <p:tag name="KSO_WM_UNIT_ADJUSTLAYOUT_ID" val="14"/>
  <p:tag name="KSO_WM_UNIT_DIAGRAM_MODELTYPE" val="stripeEnum"/>
  <p:tag name="KSO_WM_UNIT_TEXT_FILL_FORE_SCHEMECOLOR_INDEX" val="13"/>
  <p:tag name="KSO_WM_UNIT_TEXT_FILL_TYPE" val="1"/>
  <p:tag name="KSO_WM_UNIT_USESOURCEFORMAT_APPLY" val="1"/>
</p:tagLst>
</file>

<file path=ppt/tags/tag337.xml><?xml version="1.0" encoding="utf-8"?>
<p:tagLst xmlns:p="http://schemas.openxmlformats.org/presentationml/2006/main">
  <p:tag name="KSO_WM_UNIT_TEXT_PART_ID_V2" val="c-1-1"/>
  <p:tag name="KSO_WM_UNIT_ISCONTENTS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3_1"/>
  <p:tag name="KSO_WM_UNIT_ID" val="diagram20196517_2*l_h_a*1_3_1"/>
  <p:tag name="KSO_WM_TEMPLATE_CATEGORY" val="diagram"/>
  <p:tag name="KSO_WM_TEMPLATE_INDEX" val="20196517"/>
  <p:tag name="KSO_WM_UNIT_LAYERLEVEL" val="1_1_1"/>
  <p:tag name="KSO_WM_TAG_VERSION" val="1.0"/>
  <p:tag name="KSO_WM_BEAUTIFY_FLAG" val="#wm#"/>
  <p:tag name="KSO_WM_UNIT_PRESET_TEXT" val="单击添加小标题"/>
  <p:tag name="KSO_WM_UNIT_VALUE" val="11"/>
  <p:tag name="KSO_WM_UNIT_COLOR_SCHEME_SHAPE_ID" val="17"/>
  <p:tag name="KSO_WM_UNIT_COLOR_SCHEME_PARENT_PAGE" val="0_2"/>
  <p:tag name="KSO_WM_UNIT_ADJUSTLAYOUT_ID" val="17"/>
  <p:tag name="KSO_WM_UNIT_DIAGRAM_MODELTYPE" val="stripeEnum"/>
  <p:tag name="KSO_WM_UNIT_TEXT_FILL_FORE_SCHEMECOLOR_INDEX" val="13"/>
  <p:tag name="KSO_WM_UNIT_TEXT_FILL_TYPE" val="1"/>
  <p:tag name="KSO_WM_UNIT_USESOURCEFORMAT_APPLY" val="1"/>
</p:tagLst>
</file>

<file path=ppt/tags/tag338.xml><?xml version="1.0" encoding="utf-8"?>
<p:tagLst xmlns:p="http://schemas.openxmlformats.org/presentationml/2006/main">
  <p:tag name="KSO_WM_UNIT_TEXT_PART_ID_V2" val="c-1-1"/>
  <p:tag name="KSO_WM_UNIT_ISCONTENTS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1_1"/>
  <p:tag name="KSO_WM_UNIT_ID" val="diagram20196517_2*l_h_a*1_1_1"/>
  <p:tag name="KSO_WM_TEMPLATE_CATEGORY" val="diagram"/>
  <p:tag name="KSO_WM_TEMPLATE_INDEX" val="20196517"/>
  <p:tag name="KSO_WM_UNIT_LAYERLEVEL" val="1_1_1"/>
  <p:tag name="KSO_WM_TAG_VERSION" val="1.0"/>
  <p:tag name="KSO_WM_BEAUTIFY_FLAG" val="#wm#"/>
  <p:tag name="KSO_WM_UNIT_PRESET_TEXT" val="单击添加小标题"/>
  <p:tag name="KSO_WM_UNIT_VALUE" val="11"/>
  <p:tag name="KSO_WM_UNIT_COLOR_SCHEME_SHAPE_ID" val="20"/>
  <p:tag name="KSO_WM_UNIT_COLOR_SCHEME_PARENT_PAGE" val="0_2"/>
  <p:tag name="KSO_WM_UNIT_ADJUSTLAYOUT_ID" val="20"/>
  <p:tag name="KSO_WM_UNIT_DIAGRAM_MODELTYPE" val="stripeEnum"/>
  <p:tag name="KSO_WM_UNIT_TEXT_FILL_FORE_SCHEMECOLOR_INDEX" val="13"/>
  <p:tag name="KSO_WM_UNIT_TEXT_FILL_TYPE" val="1"/>
  <p:tag name="KSO_WM_UNIT_USESOURCEFORMAT_APPLY" val="1"/>
</p:tagLst>
</file>

<file path=ppt/tags/tag33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4"/>
  <p:tag name="KSO_WM_UNIT_ID" val="diagram20196517_2*l_h_i*1_2_4"/>
  <p:tag name="KSO_WM_TEMPLATE_CATEGORY" val="diagram"/>
  <p:tag name="KSO_WM_TEMPLATE_INDEX" val="20196517"/>
  <p:tag name="KSO_WM_UNIT_LAYERLEVEL" val="1_1_1"/>
  <p:tag name="KSO_WM_TAG_VERSION" val="1.0"/>
  <p:tag name="KSO_WM_BEAUTIFY_FLAG" val="#wm#"/>
  <p:tag name="KSO_WM_UNIT_COLOR_SCHEME_SHAPE_ID" val="29"/>
  <p:tag name="KSO_WM_UNIT_COLOR_SCHEME_PARENT_PAGE" val="0_2"/>
  <p:tag name="KSO_WM_UNIT_DECOLORIZATION" val="1"/>
  <p:tag name="KSO_WM_UNIT_ADJUSTLAYOUT_ID" val="29"/>
  <p:tag name="KSO_WM_UNIT_DIAGRAM_MODELTYPE" val="stripeEnum"/>
  <p:tag name="KSO_WM_UNIT_LINE_FORE_SCHEMECOLOR_INDEX" val="14"/>
  <p:tag name="KSO_WM_UNIT_LINE_FILL_TYPE" val="2"/>
  <p:tag name="KSO_WM_UNIT_USESOURCEFORMAT_APPLY" val="1"/>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4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4"/>
  <p:tag name="KSO_WM_UNIT_ID" val="diagram20196517_2*l_h_i*1_3_4"/>
  <p:tag name="KSO_WM_TEMPLATE_CATEGORY" val="diagram"/>
  <p:tag name="KSO_WM_TEMPLATE_INDEX" val="20196517"/>
  <p:tag name="KSO_WM_UNIT_LAYERLEVEL" val="1_1_1"/>
  <p:tag name="KSO_WM_TAG_VERSION" val="1.0"/>
  <p:tag name="KSO_WM_BEAUTIFY_FLAG" val="#wm#"/>
  <p:tag name="KSO_WM_UNIT_COLOR_SCHEME_SHAPE_ID" val="30"/>
  <p:tag name="KSO_WM_UNIT_COLOR_SCHEME_PARENT_PAGE" val="0_2"/>
  <p:tag name="KSO_WM_UNIT_DECOLORIZATION" val="1"/>
  <p:tag name="KSO_WM_UNIT_ADJUSTLAYOUT_ID" val="30"/>
  <p:tag name="KSO_WM_UNIT_DIAGRAM_MODELTYPE" val="stripeEnum"/>
  <p:tag name="KSO_WM_UNIT_LINE_FORE_SCHEMECOLOR_INDEX" val="14"/>
  <p:tag name="KSO_WM_UNIT_LINE_FILL_TYPE" val="2"/>
  <p:tag name="KSO_WM_UNIT_USESOURCEFORMAT_APPLY" val="1"/>
</p:tagLst>
</file>

<file path=ppt/tags/tag34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2"/>
  <p:tag name="KSO_WM_UNIT_ID" val="diagram20196517_2*l_h_i*1_1_2"/>
  <p:tag name="KSO_WM_TEMPLATE_CATEGORY" val="diagram"/>
  <p:tag name="KSO_WM_TEMPLATE_INDEX" val="20196517"/>
  <p:tag name="KSO_WM_UNIT_LAYERLEVEL" val="1_1_1"/>
  <p:tag name="KSO_WM_TAG_VERSION" val="1.0"/>
  <p:tag name="KSO_WM_BEAUTIFY_FLAG" val="#wm#"/>
  <p:tag name="KSO_WM_UNIT_COLOR_SCHEME_SHAPE_ID" val="36"/>
  <p:tag name="KSO_WM_UNIT_COLOR_SCHEME_PARENT_PAGE" val="0_2"/>
  <p:tag name="KSO_WM_UNIT_ADJUSTLAYOUT_ID" val="36"/>
  <p:tag name="KSO_WM_UNIT_DIAGRAM_MODELTYPE" val="stripeEnum"/>
  <p:tag name="KSO_WM_UNIT_SUBTYPE" val="e"/>
  <p:tag name="KSO_WM_UNIT_FILL_FORE_SCHEMECOLOR_INDEX" val="13"/>
  <p:tag name="KSO_WM_UNIT_FILL_TYPE" val="1"/>
  <p:tag name="KSO_WM_UNIT_LINE_FORE_SCHEMECOLOR_INDEX" val="14"/>
  <p:tag name="KSO_WM_UNIT_LINE_FILL_TYPE" val="2"/>
  <p:tag name="KSO_WM_UNIT_TEXT_FILL_FORE_SCHEMECOLOR_INDEX" val="14"/>
  <p:tag name="KSO_WM_UNIT_TEXT_FILL_TYPE" val="1"/>
  <p:tag name="KSO_WM_UNIT_USESOURCEFORMAT_APPLY" val="1"/>
</p:tagLst>
</file>

<file path=ppt/tags/tag34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3"/>
  <p:tag name="KSO_WM_UNIT_ID" val="diagram20196517_2*l_h_i*1_1_3"/>
  <p:tag name="KSO_WM_TEMPLATE_CATEGORY" val="diagram"/>
  <p:tag name="KSO_WM_TEMPLATE_INDEX" val="20196517"/>
  <p:tag name="KSO_WM_UNIT_LAYERLEVEL" val="1_1_1"/>
  <p:tag name="KSO_WM_TAG_VERSION" val="1.0"/>
  <p:tag name="KSO_WM_BEAUTIFY_FLAG" val="#wm#"/>
  <p:tag name="KSO_WM_UNIT_COLOR_SCHEME_SHAPE_ID" val="45"/>
  <p:tag name="KSO_WM_UNIT_COLOR_SCHEME_PARENT_PAGE" val="0_2"/>
  <p:tag name="KSO_WM_UNIT_ADJUSTLAYOUT_ID" val="45"/>
  <p:tag name="KSO_WM_UNIT_DIAGRAM_MODELTYPE" val="stripeEnum"/>
  <p:tag name="KSO_WM_UNIT_SUBTYPE" val="d"/>
  <p:tag name="KSO_WM_UNIT_TEXT_FILL_FORE_SCHEMECOLOR_INDEX" val="14"/>
  <p:tag name="KSO_WM_UNIT_TEXT_FILL_TYPE" val="1"/>
  <p:tag name="KSO_WM_UNIT_USESOURCEFORMAT_APPLY" val="1"/>
</p:tagLst>
</file>

<file path=ppt/tags/tag34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2"/>
  <p:tag name="KSO_WM_UNIT_ID" val="diagram20196517_2*l_h_i*1_2_2"/>
  <p:tag name="KSO_WM_TEMPLATE_CATEGORY" val="diagram"/>
  <p:tag name="KSO_WM_TEMPLATE_INDEX" val="20196517"/>
  <p:tag name="KSO_WM_UNIT_LAYERLEVEL" val="1_1_1"/>
  <p:tag name="KSO_WM_TAG_VERSION" val="1.0"/>
  <p:tag name="KSO_WM_BEAUTIFY_FLAG" val="#wm#"/>
  <p:tag name="KSO_WM_UNIT_COLOR_SCHEME_SHAPE_ID" val="46"/>
  <p:tag name="KSO_WM_UNIT_COLOR_SCHEME_PARENT_PAGE" val="0_2"/>
  <p:tag name="KSO_WM_UNIT_ADJUSTLAYOUT_ID" val="46"/>
  <p:tag name="KSO_WM_UNIT_DIAGRAM_MODELTYPE" val="stripeEnum"/>
  <p:tag name="KSO_WM_UNIT_SUBTYPE" val="e"/>
  <p:tag name="KSO_WM_UNIT_FILL_FORE_SCHEMECOLOR_INDEX" val="13"/>
  <p:tag name="KSO_WM_UNIT_FILL_TYPE" val="1"/>
  <p:tag name="KSO_WM_UNIT_LINE_FORE_SCHEMECOLOR_INDEX" val="14"/>
  <p:tag name="KSO_WM_UNIT_LINE_FILL_TYPE" val="2"/>
  <p:tag name="KSO_WM_UNIT_TEXT_FILL_FORE_SCHEMECOLOR_INDEX" val="14"/>
  <p:tag name="KSO_WM_UNIT_TEXT_FILL_TYPE" val="1"/>
  <p:tag name="KSO_WM_UNIT_USESOURCEFORMAT_APPLY" val="1"/>
</p:tagLst>
</file>

<file path=ppt/tags/tag34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3"/>
  <p:tag name="KSO_WM_UNIT_ID" val="diagram20196517_2*l_h_i*1_2_3"/>
  <p:tag name="KSO_WM_TEMPLATE_CATEGORY" val="diagram"/>
  <p:tag name="KSO_WM_TEMPLATE_INDEX" val="20196517"/>
  <p:tag name="KSO_WM_UNIT_LAYERLEVEL" val="1_1_1"/>
  <p:tag name="KSO_WM_TAG_VERSION" val="1.0"/>
  <p:tag name="KSO_WM_BEAUTIFY_FLAG" val="#wm#"/>
  <p:tag name="KSO_WM_UNIT_COLOR_SCHEME_SHAPE_ID" val="47"/>
  <p:tag name="KSO_WM_UNIT_COLOR_SCHEME_PARENT_PAGE" val="0_2"/>
  <p:tag name="KSO_WM_UNIT_ADJUSTLAYOUT_ID" val="47"/>
  <p:tag name="KSO_WM_UNIT_DIAGRAM_MODELTYPE" val="stripeEnum"/>
  <p:tag name="KSO_WM_UNIT_SUBTYPE" val="d"/>
  <p:tag name="KSO_WM_UNIT_TEXT_FILL_FORE_SCHEMECOLOR_INDEX" val="14"/>
  <p:tag name="KSO_WM_UNIT_TEXT_FILL_TYPE" val="1"/>
  <p:tag name="KSO_WM_UNIT_USESOURCEFORMAT_APPLY" val="1"/>
</p:tagLst>
</file>

<file path=ppt/tags/tag34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2"/>
  <p:tag name="KSO_WM_UNIT_ID" val="diagram20196517_2*l_h_i*1_3_2"/>
  <p:tag name="KSO_WM_TEMPLATE_CATEGORY" val="diagram"/>
  <p:tag name="KSO_WM_TEMPLATE_INDEX" val="20196517"/>
  <p:tag name="KSO_WM_UNIT_LAYERLEVEL" val="1_1_1"/>
  <p:tag name="KSO_WM_TAG_VERSION" val="1.0"/>
  <p:tag name="KSO_WM_BEAUTIFY_FLAG" val="#wm#"/>
  <p:tag name="KSO_WM_UNIT_COLOR_SCHEME_SHAPE_ID" val="48"/>
  <p:tag name="KSO_WM_UNIT_COLOR_SCHEME_PARENT_PAGE" val="0_2"/>
  <p:tag name="KSO_WM_UNIT_ADJUSTLAYOUT_ID" val="48"/>
  <p:tag name="KSO_WM_UNIT_DIAGRAM_MODELTYPE" val="stripeEnum"/>
  <p:tag name="KSO_WM_UNIT_SUBTYPE" val="e"/>
  <p:tag name="KSO_WM_UNIT_FILL_FORE_SCHEMECOLOR_INDEX" val="13"/>
  <p:tag name="KSO_WM_UNIT_FILL_TYPE" val="1"/>
  <p:tag name="KSO_WM_UNIT_LINE_FORE_SCHEMECOLOR_INDEX" val="14"/>
  <p:tag name="KSO_WM_UNIT_LINE_FILL_TYPE" val="2"/>
  <p:tag name="KSO_WM_UNIT_TEXT_FILL_FORE_SCHEMECOLOR_INDEX" val="14"/>
  <p:tag name="KSO_WM_UNIT_TEXT_FILL_TYPE" val="1"/>
  <p:tag name="KSO_WM_UNIT_USESOURCEFORMAT_APPLY" val="1"/>
</p:tagLst>
</file>

<file path=ppt/tags/tag34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3"/>
  <p:tag name="KSO_WM_UNIT_ID" val="diagram20196517_2*l_h_i*1_3_3"/>
  <p:tag name="KSO_WM_TEMPLATE_CATEGORY" val="diagram"/>
  <p:tag name="KSO_WM_TEMPLATE_INDEX" val="20196517"/>
  <p:tag name="KSO_WM_UNIT_LAYERLEVEL" val="1_1_1"/>
  <p:tag name="KSO_WM_TAG_VERSION" val="1.0"/>
  <p:tag name="KSO_WM_BEAUTIFY_FLAG" val="#wm#"/>
  <p:tag name="KSO_WM_UNIT_COLOR_SCHEME_SHAPE_ID" val="49"/>
  <p:tag name="KSO_WM_UNIT_COLOR_SCHEME_PARENT_PAGE" val="0_2"/>
  <p:tag name="KSO_WM_UNIT_ADJUSTLAYOUT_ID" val="49"/>
  <p:tag name="KSO_WM_UNIT_DIAGRAM_MODELTYPE" val="stripeEnum"/>
  <p:tag name="KSO_WM_UNIT_SUBTYPE" val="d"/>
  <p:tag name="KSO_WM_UNIT_TEXT_FILL_FORE_SCHEMECOLOR_INDEX" val="14"/>
  <p:tag name="KSO_WM_UNIT_TEXT_FILL_TYPE" val="1"/>
  <p:tag name="KSO_WM_UNIT_USESOURCEFORMAT_APPLY" val="1"/>
</p:tagLst>
</file>

<file path=ppt/tags/tag347.xml><?xml version="1.0" encoding="utf-8"?>
<p:tagLst xmlns:p="http://schemas.openxmlformats.org/presentationml/2006/main">
  <p:tag name="KSO_WM_BEAUTIFY_FLAG" val="#wm#"/>
  <p:tag name="KSO_WM_TEMPLATE_CATEGORY" val="diagram"/>
  <p:tag name="KSO_WM_TEMPLATE_INDEX" val="20196517"/>
  <p:tag name="KSO_WM_SLIDE_ID" val="diagram20196517_3"/>
  <p:tag name="KSO_WM_SLIDE_ITEM_CNT" val="3"/>
  <p:tag name="KSO_WM_SLIDE_INDEX" val="3"/>
  <p:tag name="KSO_WM_TAG_VERSION" val="1.0"/>
  <p:tag name="KSO_WM_DIAGRAM_GROUP_CODE" val="l1-1"/>
  <p:tag name="KSO_WM_SLIDE_DIAGTYPE" val="l"/>
  <p:tag name="KSO_WM_SLIDE_LAYOUT" val="a_d_l"/>
  <p:tag name="KSO_WM_SLIDE_LAYOUT_CNT" val="1_1_1"/>
  <p:tag name="KSO_WM_SLIDE_TYPE" val="text"/>
  <p:tag name="KSO_WM_SLIDE_SUBTYPE" val="pureTxt"/>
  <p:tag name="KSO_WM_SLIDE_SIZE" val="959.998*263.75"/>
  <p:tag name="KSO_WM_SLIDE_POSITION" val="0*276.25"/>
  <p:tag name="KSO_WM_SLIDE_COLORSCHEME_VERSION" val="3.2"/>
  <p:tag name="KSO_WM_SLIDE_CONSTRAINT" val="%7b%22slideConstraint%22%3a%7b%22seriesAreas%22%3a%5b%5d%2c%22singleAreas%22%3a%5b%7b%22shapes%22%3a%5b34%5d%2c%22serialConstraintIndex%22%3a-1%2c%22areatextmark%22%3a0%2c%22pictureprocessmark%22%3a0%7d%5d%7d%7d"/>
  <p:tag name="KSO_WM_TEMPLATE_SUBCATEGORY" val="0"/>
</p:tagLst>
</file>

<file path=ppt/tags/tag348.xml><?xml version="1.0" encoding="utf-8"?>
<p:tagLst xmlns:p="http://schemas.openxmlformats.org/presentationml/2006/main">
  <p:tag name="KSO_WM_TAG_VERSION" val="1.0"/>
  <p:tag name="KSO_WM_BEAUTIFY_FLAG" val="#wm#"/>
  <p:tag name="KSO_WM_UNIT_TYPE" val="a"/>
  <p:tag name="KSO_WM_UNIT_INDEX" val="1"/>
  <p:tag name="KSO_WM_UNIT_LAYERLEVEL" val="1"/>
  <p:tag name="KSO_WM_UNIT_VALUE" val="10"/>
  <p:tag name="KSO_WM_UNIT_ISCONTENTSTITLE" val="0"/>
  <p:tag name="KSO_WM_UNIT_HIGHLIGHT" val="0"/>
  <p:tag name="KSO_WM_UNIT_COMPATIBLE" val="0"/>
  <p:tag name="KSO_WM_UNIT_PRESET_TEXT" val="ADD YOUR TITLE"/>
  <p:tag name="KSO_WM_TEMPLATE_CATEGORY" val="custom"/>
  <p:tag name="KSO_WM_TEMPLATE_INDEX" val="20189051"/>
  <p:tag name="KSO_WM_UNIT_ID" val="custom20189051_7*a*1"/>
  <p:tag name="KSO_WM_UNIT_NOCLEAR" val="0"/>
  <p:tag name="KSO_WM_UNIT_DIAGRAM_ISNUMVISUAL" val="0"/>
  <p:tag name="KSO_WM_UNIT_DIAGRAM_ISREFERUNIT" val="0"/>
</p:tagLst>
</file>

<file path=ppt/tags/tag349.xml><?xml version="1.0" encoding="utf-8"?>
<p:tagLst xmlns:p="http://schemas.openxmlformats.org/presentationml/2006/main">
  <p:tag name="KSO_WM_TAG_VERSION" val="1.0"/>
  <p:tag name="KSO_WM_BEAUTIFY_FLAG" val="#wm#"/>
  <p:tag name="KSO_WM_UNIT_TYPE" val="e"/>
  <p:tag name="KSO_WM_UNIT_INDEX" val="1"/>
  <p:tag name="KSO_WM_UNIT_LAYERLEVEL" val="1"/>
  <p:tag name="KSO_WM_UNIT_VALUE" val="2"/>
  <p:tag name="KSO_WM_UNIT_HIGHLIGHT" val="0"/>
  <p:tag name="KSO_WM_UNIT_COMPATIBLE" val="1"/>
  <p:tag name="KSO_WM_UNIT_PRESET_TEXT" val="01"/>
  <p:tag name="KSO_WM_TEMPLATE_CATEGORY" val="custom"/>
  <p:tag name="KSO_WM_TEMPLATE_INDEX" val="20189051"/>
  <p:tag name="KSO_WM_UNIT_ID" val="custom20189051_7*e*1"/>
  <p:tag name="KSO_WM_UNIT_NOCLEAR" val="0"/>
  <p:tag name="KSO_WM_UNIT_DIAGRAM_ISNUMVISUAL" val="0"/>
  <p:tag name="KSO_WM_UNIT_DIAGRAM_ISREFERUNIT" val="0"/>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50.xml><?xml version="1.0" encoding="utf-8"?>
<p:tagLst xmlns:p="http://schemas.openxmlformats.org/presentationml/2006/main">
  <p:tag name="KSO_WM_TAG_VERSION" val="1.0"/>
  <p:tag name="KSO_WM_SLIDE_ITEM_CNT" val="0"/>
  <p:tag name="KSO_WM_SLIDE_LAYOUT" val="a_b_e"/>
  <p:tag name="KSO_WM_SLIDE_LAYOUT_CNT" val="1_1_1"/>
  <p:tag name="KSO_WM_SLIDE_TYPE" val="sectionTitle"/>
  <p:tag name="KSO_WM_BEAUTIFY_FLAG" val="#wm#"/>
  <p:tag name="KSO_WM_SLIDE_SUBTYPE" val="pureTxt"/>
  <p:tag name="KSO_WM_COMBINE_RELATE_SLIDE_ID" val="background20185112_7"/>
  <p:tag name="KSO_WM_TEMPLATE_CATEGORY" val="custom"/>
  <p:tag name="KSO_WM_TEMPLATE_INDEX" val="20189051"/>
  <p:tag name="KSO_WM_SLIDE_ID" val="custom20189051_7"/>
  <p:tag name="KSO_WM_SLIDE_INDEX" val="7"/>
  <p:tag name="KSO_WM_TEMPLATE_SUBCATEGORY" val="0"/>
</p:tagLst>
</file>

<file path=ppt/tags/tag3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194644_1*i*1"/>
  <p:tag name="KSO_WM_TEMPLATE_CATEGORY" val="diagram"/>
  <p:tag name="KSO_WM_TEMPLATE_INDEX" val="20194644"/>
  <p:tag name="KSO_WM_UNIT_LAYERLEVEL" val="1"/>
  <p:tag name="KSO_WM_TAG_VERSION" val="1.0"/>
  <p:tag name="KSO_WM_BEAUTIFY_FLAG" val="#wm#"/>
  <p:tag name="KSO_WM_UNIT_COLOR_SCHEME_SHAPE_ID" val="9"/>
  <p:tag name="KSO_WM_UNIT_COLOR_SCHEME_PARENT_PAGE" val="0_1"/>
</p:tagLst>
</file>

<file path=ppt/tags/tag3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194644_1*i*2"/>
  <p:tag name="KSO_WM_TEMPLATE_CATEGORY" val="diagram"/>
  <p:tag name="KSO_WM_TEMPLATE_INDEX" val="20194644"/>
  <p:tag name="KSO_WM_UNIT_LAYERLEVEL" val="1"/>
  <p:tag name="KSO_WM_TAG_VERSION" val="1.0"/>
  <p:tag name="KSO_WM_BEAUTIFY_FLAG" val="#wm#"/>
  <p:tag name="KSO_WM_UNIT_COLOR_SCHEME_SHAPE_ID" val="17"/>
  <p:tag name="KSO_WM_UNIT_COLOR_SCHEME_PARENT_PAGE" val="0_1"/>
  <p:tag name="KSO_WM_UNIT_FOIL_COLOR" val="1"/>
</p:tagLst>
</file>

<file path=ppt/tags/tag3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194644_1*i*3"/>
  <p:tag name="KSO_WM_TEMPLATE_CATEGORY" val="diagram"/>
  <p:tag name="KSO_WM_TEMPLATE_INDEX" val="20194644"/>
  <p:tag name="KSO_WM_UNIT_LAYERLEVEL" val="1"/>
  <p:tag name="KSO_WM_TAG_VERSION" val="1.0"/>
  <p:tag name="KSO_WM_BEAUTIFY_FLAG" val="#wm#"/>
  <p:tag name="KSO_WM_UNIT_COLOR_SCHEME_SHAPE_ID" val="19"/>
  <p:tag name="KSO_WM_UNIT_COLOR_SCHEME_PARENT_PAGE" val="0_1"/>
  <p:tag name="KSO_WM_UNIT_FOIL_COLOR" val="1"/>
</p:tagLst>
</file>

<file path=ppt/tags/tag354.xml><?xml version="1.0" encoding="utf-8"?>
<p:tagLst xmlns:p="http://schemas.openxmlformats.org/presentationml/2006/main">
  <p:tag name="KSO_WM_UNIT_TEXT_PART_ID_V2" val="d-3-2"/>
  <p:tag name="KSO_WM_UNIT_PRESET_TEXT" val="点击此处添加正文，文字是您思想的提炼，为了最终呈现发布的良好效果。&#13;请言简意赅的阐述观点，并根据需要酌情增减文字您的正文已经字字珠玑，但信息却千丝万缕，需要用更多的文字来表述；但请您尽可能提炼思想的精髓，恰如其分的表达观点，往往事半功倍。&#13;为了能让您有更直观的字数感受，并进一步方便使用，我们为您标注了最适合的位置。您输入的文字到这里时，就是最佳视觉效果。"/>
  <p:tag name="KSO_WM_UNIT_NOCLEAR" val="1"/>
  <p:tag name="KSO_WM_UNIT_VALUE" val="273"/>
  <p:tag name="KSO_WM_UNIT_HIGHLIGHT" val="0"/>
  <p:tag name="KSO_WM_UNIT_COMPATIBLE" val="0"/>
  <p:tag name="KSO_WM_UNIT_DIAGRAM_ISNUMVISUAL" val="0"/>
  <p:tag name="KSO_WM_UNIT_DIAGRAM_ISREFERUNIT" val="0"/>
  <p:tag name="KSO_WM_UNIT_TYPE" val="f"/>
  <p:tag name="KSO_WM_UNIT_INDEX" val="1"/>
  <p:tag name="KSO_WM_UNIT_ID" val="diagram20194644_1*f*1"/>
  <p:tag name="KSO_WM_TEMPLATE_CATEGORY" val="diagram"/>
  <p:tag name="KSO_WM_TEMPLATE_INDEX" val="20194644"/>
  <p:tag name="KSO_WM_UNIT_LAYERLEVEL" val="1"/>
  <p:tag name="KSO_WM_TAG_VERSION" val="1.0"/>
  <p:tag name="KSO_WM_BEAUTIFY_FLAG" val="#wm#"/>
  <p:tag name="KSO_WM_UNIT_COLOR_SCHEME_SHAPE_ID" val="5"/>
  <p:tag name="KSO_WM_UNIT_COLOR_SCHEME_PARENT_PAGE" val="0_1"/>
</p:tagLst>
</file>

<file path=ppt/tags/tag355.xml><?xml version="1.0" encoding="utf-8"?>
<p:tagLst xmlns:p="http://schemas.openxmlformats.org/presentationml/2006/main">
  <p:tag name="KSO_WM_UNIT_TEXT_PART_ID_V2" val="a-1-2"/>
  <p:tag name="KSO_WM_UNIT_ISCONTENTSTITLE" val="0"/>
  <p:tag name="KSO_WM_UNIT_PRESET_TEXT" val="单击添加大标题"/>
  <p:tag name="KSO_WM_UNIT_NOCLEAR" val="0"/>
  <p:tag name="KSO_WM_UNIT_VALUE" val="8"/>
  <p:tag name="KSO_WM_UNIT_HIGHLIGHT" val="0"/>
  <p:tag name="KSO_WM_UNIT_COMPATIBLE" val="0"/>
  <p:tag name="KSO_WM_UNIT_DIAGRAM_ISNUMVISUAL" val="0"/>
  <p:tag name="KSO_WM_UNIT_DIAGRAM_ISREFERUNIT" val="0"/>
  <p:tag name="KSO_WM_UNIT_TYPE" val="a"/>
  <p:tag name="KSO_WM_UNIT_INDEX" val="1"/>
  <p:tag name="KSO_WM_UNIT_ID" val="diagram20194644_1*a*1"/>
  <p:tag name="KSO_WM_TEMPLATE_CATEGORY" val="diagram"/>
  <p:tag name="KSO_WM_TEMPLATE_INDEX" val="20194644"/>
  <p:tag name="KSO_WM_UNIT_LAYERLEVEL" val="1"/>
  <p:tag name="KSO_WM_TAG_VERSION" val="1.0"/>
  <p:tag name="KSO_WM_BEAUTIFY_FLAG" val="#wm#"/>
  <p:tag name="KSO_WM_UNIT_COLOR_SCHEME_SHAPE_ID" val="6"/>
  <p:tag name="KSO_WM_UNIT_COLOR_SCHEME_PARENT_PAGE" val="0_1"/>
</p:tagLst>
</file>

<file path=ppt/tags/tag356.xml><?xml version="1.0" encoding="utf-8"?>
<p:tagLst xmlns:p="http://schemas.openxmlformats.org/presentationml/2006/main">
  <p:tag name="KSO_WM_SLIDE_ID" val="diagram20194644_1"/>
  <p:tag name="KSO_WM_SLIDE_ITEM_CNT" val="0"/>
  <p:tag name="KSO_WM_SLIDE_INDEX" val="1"/>
  <p:tag name="KSO_WM_TAG_VERSION" val="1.0"/>
  <p:tag name="KSO_WM_BEAUTIFY_FLAG" val="#wm#"/>
  <p:tag name="KSO_WM_TEMPLATE_CATEGORY" val="diagram"/>
  <p:tag name="KSO_WM_TEMPLATE_INDEX" val="20194644"/>
  <p:tag name="KSO_WM_SLIDE_LAYOUT" val="a_f"/>
  <p:tag name="KSO_WM_SLIDE_LAYOUT_CNT" val="1_1"/>
  <p:tag name="KSO_WM_SLIDE_TYPE" val="text"/>
  <p:tag name="KSO_WM_SLIDE_SUBTYPE" val="pureTxt"/>
  <p:tag name="KSO_WM_SLIDE_SIZE" val="882*459"/>
  <p:tag name="KSO_WM_SLIDE_POSITION" val="42*53"/>
  <p:tag name="KSO_WM_SLIDE_COLORSCHEME_VERSION" val="3.2"/>
</p:tagLst>
</file>

<file path=ppt/tags/tag3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0773_1*i*1"/>
  <p:tag name="KSO_WM_TEMPLATE_CATEGORY" val="diagram"/>
  <p:tag name="KSO_WM_TEMPLATE_INDEX" val="20200773"/>
  <p:tag name="KSO_WM_UNIT_LAYERLEVEL" val="1"/>
  <p:tag name="KSO_WM_TAG_VERSION" val="1.0"/>
  <p:tag name="KSO_WM_BEAUTIFY_FLAG" val="#wm#"/>
  <p:tag name="KSO_WM_UNIT_TYPE" val="i"/>
  <p:tag name="KSO_WM_UNIT_INDEX" val="1"/>
</p:tagLst>
</file>

<file path=ppt/tags/tag3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0773_1*a*1"/>
  <p:tag name="KSO_WM_TEMPLATE_CATEGORY" val="diagram"/>
  <p:tag name="KSO_WM_TEMPLATE_INDEX" val="20200773"/>
  <p:tag name="KSO_WM_UNIT_LAYERLEVEL" val="1"/>
  <p:tag name="KSO_WM_TAG_VERSION" val="1.0"/>
  <p:tag name="KSO_WM_BEAUTIFY_FLAG" val="#wm#"/>
  <p:tag name="KSO_WM_UNIT_ISCONTENTSTITLE" val="0"/>
  <p:tag name="KSO_WM_UNIT_PRESET_TEXT" val="单击此处添加标题"/>
  <p:tag name="KSO_WM_UNIT_NOCLEAR" val="0"/>
  <p:tag name="KSO_WM_UNIT_VALUE" val="42"/>
  <p:tag name="KSO_WM_UNIT_TYPE" val="a"/>
  <p:tag name="KSO_WM_UNIT_INDEX" val="1"/>
</p:tagLst>
</file>

<file path=ppt/tags/tag3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0773_1*f*1"/>
  <p:tag name="KSO_WM_TEMPLATE_CATEGORY" val="diagram"/>
  <p:tag name="KSO_WM_TEMPLATE_INDEX" val="20200773"/>
  <p:tag name="KSO_WM_UNIT_LAYERLEVEL" val="1"/>
  <p:tag name="KSO_WM_TAG_VERSION" val="1.0"/>
  <p:tag name="KSO_WM_BEAUTIFY_FLAG" val="#wm#"/>
  <p:tag name="KSO_WM_UNIT_PRESET_TEXT" val="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3;单击此处添加文本具体内容，简明扼要的阐述您的观点。根据需要可酌情增减文字，以便观者准确的理解您传达的思想。&#13;单击此处添加文本具体内容，简明扼要的阐述您的观点。&#13;单击此处添加文本具体内容，简明扼要的阐述您的观点。&#13;单击此处添加文本具体内容，简明扼要的阐述您的观点。&#13;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13;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3;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3;单击此处添加文本具体内容。"/>
  <p:tag name="KSO_WM_UNIT_NOCLEAR" val="0"/>
  <p:tag name="KSO_WM_UNIT_VALUE" val="1680"/>
  <p:tag name="KSO_WM_UNIT_TYPE" val="f"/>
  <p:tag name="KSO_WM_UNIT_INDEX" val="1"/>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60.xml><?xml version="1.0" encoding="utf-8"?>
<p:tagLst xmlns:p="http://schemas.openxmlformats.org/presentationml/2006/main">
  <p:tag name="KSO_WM_SLIDE_ID" val="diagram20200773_1"/>
  <p:tag name="KSO_WM_SLIDE_ITEM_CNT" val="0"/>
  <p:tag name="KSO_WM_SLIDE_INDEX" val="1"/>
  <p:tag name="KSO_WM_TAG_VERSION" val="1.0"/>
  <p:tag name="KSO_WM_BEAUTIFY_FLAG" val="#wm#"/>
  <p:tag name="KSO_WM_TEMPLATE_CATEGORY" val="diagram"/>
  <p:tag name="KSO_WM_TEMPLATE_INDEX" val="20200773"/>
  <p:tag name="KSO_WM_SLIDE_LAYOUT" val="a_f"/>
  <p:tag name="KSO_WM_SLIDE_LAYOUT_CNT" val="1_1"/>
  <p:tag name="KSO_WM_SLIDE_TYPE" val="text"/>
  <p:tag name="KSO_WM_SLIDE_SUBTYPE" val="picTxt"/>
  <p:tag name="KSO_WM_SLIDE_SIZE" val="960*511"/>
  <p:tag name="KSO_WM_SLIDE_POSITION" val="0*0"/>
  <p:tag name="KSO_WM_SLIDE_COLORSCHEME_VERSION" val="3.2"/>
  <p:tag name="KSO_WM_TEMPLATE_SUBCATEGORY" val="0"/>
</p:tagLst>
</file>

<file path=ppt/tags/tag3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194644_1*i*1"/>
  <p:tag name="KSO_WM_TEMPLATE_CATEGORY" val="diagram"/>
  <p:tag name="KSO_WM_TEMPLATE_INDEX" val="20194644"/>
  <p:tag name="KSO_WM_UNIT_LAYERLEVEL" val="1"/>
  <p:tag name="KSO_WM_TAG_VERSION" val="1.0"/>
  <p:tag name="KSO_WM_BEAUTIFY_FLAG" val="#wm#"/>
  <p:tag name="KSO_WM_UNIT_COLOR_SCHEME_SHAPE_ID" val="9"/>
  <p:tag name="KSO_WM_UNIT_COLOR_SCHEME_PARENT_PAGE" val="0_1"/>
</p:tagLst>
</file>

<file path=ppt/tags/tag3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194644_1*i*2"/>
  <p:tag name="KSO_WM_TEMPLATE_CATEGORY" val="diagram"/>
  <p:tag name="KSO_WM_TEMPLATE_INDEX" val="20194644"/>
  <p:tag name="KSO_WM_UNIT_LAYERLEVEL" val="1"/>
  <p:tag name="KSO_WM_TAG_VERSION" val="1.0"/>
  <p:tag name="KSO_WM_BEAUTIFY_FLAG" val="#wm#"/>
  <p:tag name="KSO_WM_UNIT_COLOR_SCHEME_SHAPE_ID" val="17"/>
  <p:tag name="KSO_WM_UNIT_COLOR_SCHEME_PARENT_PAGE" val="0_1"/>
  <p:tag name="KSO_WM_UNIT_FOIL_COLOR" val="1"/>
</p:tagLst>
</file>

<file path=ppt/tags/tag3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194644_1*i*3"/>
  <p:tag name="KSO_WM_TEMPLATE_CATEGORY" val="diagram"/>
  <p:tag name="KSO_WM_TEMPLATE_INDEX" val="20194644"/>
  <p:tag name="KSO_WM_UNIT_LAYERLEVEL" val="1"/>
  <p:tag name="KSO_WM_TAG_VERSION" val="1.0"/>
  <p:tag name="KSO_WM_BEAUTIFY_FLAG" val="#wm#"/>
  <p:tag name="KSO_WM_UNIT_COLOR_SCHEME_SHAPE_ID" val="19"/>
  <p:tag name="KSO_WM_UNIT_COLOR_SCHEME_PARENT_PAGE" val="0_1"/>
  <p:tag name="KSO_WM_UNIT_FOIL_COLOR" val="1"/>
</p:tagLst>
</file>

<file path=ppt/tags/tag364.xml><?xml version="1.0" encoding="utf-8"?>
<p:tagLst xmlns:p="http://schemas.openxmlformats.org/presentationml/2006/main">
  <p:tag name="KSO_WM_UNIT_TEXT_PART_ID_V2" val="d-3-2"/>
  <p:tag name="KSO_WM_UNIT_PRESET_TEXT" val="点击此处添加正文，文字是您思想的提炼，为了最终呈现发布的良好效果。&#13;请言简意赅的阐述观点，并根据需要酌情增减文字您的正文已经字字珠玑，但信息却千丝万缕，需要用更多的文字来表述；但请您尽可能提炼思想的精髓，恰如其分的表达观点，往往事半功倍。&#13;为了能让您有更直观的字数感受，并进一步方便使用，我们为您标注了最适合的位置。您输入的文字到这里时，就是最佳视觉效果。"/>
  <p:tag name="KSO_WM_UNIT_NOCLEAR" val="1"/>
  <p:tag name="KSO_WM_UNIT_VALUE" val="273"/>
  <p:tag name="KSO_WM_UNIT_HIGHLIGHT" val="0"/>
  <p:tag name="KSO_WM_UNIT_COMPATIBLE" val="0"/>
  <p:tag name="KSO_WM_UNIT_DIAGRAM_ISNUMVISUAL" val="0"/>
  <p:tag name="KSO_WM_UNIT_DIAGRAM_ISREFERUNIT" val="0"/>
  <p:tag name="KSO_WM_UNIT_TYPE" val="f"/>
  <p:tag name="KSO_WM_UNIT_INDEX" val="1"/>
  <p:tag name="KSO_WM_UNIT_ID" val="diagram20194644_1*f*1"/>
  <p:tag name="KSO_WM_TEMPLATE_CATEGORY" val="diagram"/>
  <p:tag name="KSO_WM_TEMPLATE_INDEX" val="20194644"/>
  <p:tag name="KSO_WM_UNIT_LAYERLEVEL" val="1"/>
  <p:tag name="KSO_WM_TAG_VERSION" val="1.0"/>
  <p:tag name="KSO_WM_BEAUTIFY_FLAG" val="#wm#"/>
  <p:tag name="KSO_WM_UNIT_COLOR_SCHEME_SHAPE_ID" val="5"/>
  <p:tag name="KSO_WM_UNIT_COLOR_SCHEME_PARENT_PAGE" val="0_1"/>
</p:tagLst>
</file>

<file path=ppt/tags/tag365.xml><?xml version="1.0" encoding="utf-8"?>
<p:tagLst xmlns:p="http://schemas.openxmlformats.org/presentationml/2006/main">
  <p:tag name="KSO_WM_UNIT_TEXT_PART_ID_V2" val="a-1-2"/>
  <p:tag name="KSO_WM_UNIT_ISCONTENTSTITLE" val="0"/>
  <p:tag name="KSO_WM_UNIT_PRESET_TEXT" val="单击添加大标题"/>
  <p:tag name="KSO_WM_UNIT_NOCLEAR" val="0"/>
  <p:tag name="KSO_WM_UNIT_VALUE" val="8"/>
  <p:tag name="KSO_WM_UNIT_HIGHLIGHT" val="0"/>
  <p:tag name="KSO_WM_UNIT_COMPATIBLE" val="0"/>
  <p:tag name="KSO_WM_UNIT_DIAGRAM_ISNUMVISUAL" val="0"/>
  <p:tag name="KSO_WM_UNIT_DIAGRAM_ISREFERUNIT" val="0"/>
  <p:tag name="KSO_WM_UNIT_TYPE" val="a"/>
  <p:tag name="KSO_WM_UNIT_INDEX" val="1"/>
  <p:tag name="KSO_WM_UNIT_ID" val="diagram20194644_1*a*1"/>
  <p:tag name="KSO_WM_TEMPLATE_CATEGORY" val="diagram"/>
  <p:tag name="KSO_WM_TEMPLATE_INDEX" val="20194644"/>
  <p:tag name="KSO_WM_UNIT_LAYERLEVEL" val="1"/>
  <p:tag name="KSO_WM_TAG_VERSION" val="1.0"/>
  <p:tag name="KSO_WM_BEAUTIFY_FLAG" val="#wm#"/>
  <p:tag name="KSO_WM_UNIT_COLOR_SCHEME_SHAPE_ID" val="6"/>
  <p:tag name="KSO_WM_UNIT_COLOR_SCHEME_PARENT_PAGE" val="0_1"/>
</p:tagLst>
</file>

<file path=ppt/tags/tag366.xml><?xml version="1.0" encoding="utf-8"?>
<p:tagLst xmlns:p="http://schemas.openxmlformats.org/presentationml/2006/main">
  <p:tag name="KSO_WM_SLIDE_ID" val="diagram20194644_1"/>
  <p:tag name="KSO_WM_SLIDE_ITEM_CNT" val="0"/>
  <p:tag name="KSO_WM_SLIDE_INDEX" val="1"/>
  <p:tag name="KSO_WM_TAG_VERSION" val="1.0"/>
  <p:tag name="KSO_WM_BEAUTIFY_FLAG" val="#wm#"/>
  <p:tag name="KSO_WM_TEMPLATE_CATEGORY" val="diagram"/>
  <p:tag name="KSO_WM_TEMPLATE_INDEX" val="20194644"/>
  <p:tag name="KSO_WM_SLIDE_LAYOUT" val="a_f"/>
  <p:tag name="KSO_WM_SLIDE_LAYOUT_CNT" val="1_1"/>
  <p:tag name="KSO_WM_SLIDE_TYPE" val="text"/>
  <p:tag name="KSO_WM_SLIDE_SUBTYPE" val="pureTxt"/>
  <p:tag name="KSO_WM_SLIDE_SIZE" val="882*459"/>
  <p:tag name="KSO_WM_SLIDE_POSITION" val="42*53"/>
  <p:tag name="KSO_WM_SLIDE_COLORSCHEME_VERSION" val="3.2"/>
</p:tagLst>
</file>

<file path=ppt/tags/tag3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194644_1*i*1"/>
  <p:tag name="KSO_WM_TEMPLATE_CATEGORY" val="diagram"/>
  <p:tag name="KSO_WM_TEMPLATE_INDEX" val="20194644"/>
  <p:tag name="KSO_WM_UNIT_LAYERLEVEL" val="1"/>
  <p:tag name="KSO_WM_TAG_VERSION" val="1.0"/>
  <p:tag name="KSO_WM_BEAUTIFY_FLAG" val="#wm#"/>
  <p:tag name="KSO_WM_UNIT_COLOR_SCHEME_SHAPE_ID" val="9"/>
  <p:tag name="KSO_WM_UNIT_COLOR_SCHEME_PARENT_PAGE" val="0_1"/>
</p:tagLst>
</file>

<file path=ppt/tags/tag3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194644_1*i*2"/>
  <p:tag name="KSO_WM_TEMPLATE_CATEGORY" val="diagram"/>
  <p:tag name="KSO_WM_TEMPLATE_INDEX" val="20194644"/>
  <p:tag name="KSO_WM_UNIT_LAYERLEVEL" val="1"/>
  <p:tag name="KSO_WM_TAG_VERSION" val="1.0"/>
  <p:tag name="KSO_WM_BEAUTIFY_FLAG" val="#wm#"/>
  <p:tag name="KSO_WM_UNIT_COLOR_SCHEME_SHAPE_ID" val="17"/>
  <p:tag name="KSO_WM_UNIT_COLOR_SCHEME_PARENT_PAGE" val="0_1"/>
  <p:tag name="KSO_WM_UNIT_FOIL_COLOR" val="1"/>
</p:tagLst>
</file>

<file path=ppt/tags/tag3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194644_1*i*3"/>
  <p:tag name="KSO_WM_TEMPLATE_CATEGORY" val="diagram"/>
  <p:tag name="KSO_WM_TEMPLATE_INDEX" val="20194644"/>
  <p:tag name="KSO_WM_UNIT_LAYERLEVEL" val="1"/>
  <p:tag name="KSO_WM_TAG_VERSION" val="1.0"/>
  <p:tag name="KSO_WM_BEAUTIFY_FLAG" val="#wm#"/>
  <p:tag name="KSO_WM_UNIT_COLOR_SCHEME_SHAPE_ID" val="19"/>
  <p:tag name="KSO_WM_UNIT_COLOR_SCHEME_PARENT_PAGE" val="0_1"/>
  <p:tag name="KSO_WM_UNIT_FOIL_COLOR" val="1"/>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70.xml><?xml version="1.0" encoding="utf-8"?>
<p:tagLst xmlns:p="http://schemas.openxmlformats.org/presentationml/2006/main">
  <p:tag name="KSO_WM_UNIT_TEXT_PART_ID_V2" val="d-3-2"/>
  <p:tag name="KSO_WM_UNIT_PRESET_TEXT" val="点击此处添加正文，文字是您思想的提炼，为了最终呈现发布的良好效果。&#13;请言简意赅的阐述观点，并根据需要酌情增减文字您的正文已经字字珠玑，但信息却千丝万缕，需要用更多的文字来表述；但请您尽可能提炼思想的精髓，恰如其分的表达观点，往往事半功倍。&#13;为了能让您有更直观的字数感受，并进一步方便使用，我们为您标注了最适合的位置。您输入的文字到这里时，就是最佳视觉效果。"/>
  <p:tag name="KSO_WM_UNIT_NOCLEAR" val="1"/>
  <p:tag name="KSO_WM_UNIT_VALUE" val="273"/>
  <p:tag name="KSO_WM_UNIT_HIGHLIGHT" val="0"/>
  <p:tag name="KSO_WM_UNIT_COMPATIBLE" val="0"/>
  <p:tag name="KSO_WM_UNIT_DIAGRAM_ISNUMVISUAL" val="0"/>
  <p:tag name="KSO_WM_UNIT_DIAGRAM_ISREFERUNIT" val="0"/>
  <p:tag name="KSO_WM_UNIT_TYPE" val="f"/>
  <p:tag name="KSO_WM_UNIT_INDEX" val="1"/>
  <p:tag name="KSO_WM_UNIT_ID" val="diagram20194644_1*f*1"/>
  <p:tag name="KSO_WM_TEMPLATE_CATEGORY" val="diagram"/>
  <p:tag name="KSO_WM_TEMPLATE_INDEX" val="20194644"/>
  <p:tag name="KSO_WM_UNIT_LAYERLEVEL" val="1"/>
  <p:tag name="KSO_WM_TAG_VERSION" val="1.0"/>
  <p:tag name="KSO_WM_BEAUTIFY_FLAG" val="#wm#"/>
  <p:tag name="KSO_WM_UNIT_COLOR_SCHEME_SHAPE_ID" val="5"/>
  <p:tag name="KSO_WM_UNIT_COLOR_SCHEME_PARENT_PAGE" val="0_1"/>
</p:tagLst>
</file>

<file path=ppt/tags/tag371.xml><?xml version="1.0" encoding="utf-8"?>
<p:tagLst xmlns:p="http://schemas.openxmlformats.org/presentationml/2006/main">
  <p:tag name="KSO_WM_UNIT_TEXT_PART_ID_V2" val="a-1-2"/>
  <p:tag name="KSO_WM_UNIT_ISCONTENTSTITLE" val="0"/>
  <p:tag name="KSO_WM_UNIT_PRESET_TEXT" val="单击添加大标题"/>
  <p:tag name="KSO_WM_UNIT_NOCLEAR" val="0"/>
  <p:tag name="KSO_WM_UNIT_VALUE" val="8"/>
  <p:tag name="KSO_WM_UNIT_HIGHLIGHT" val="0"/>
  <p:tag name="KSO_WM_UNIT_COMPATIBLE" val="0"/>
  <p:tag name="KSO_WM_UNIT_DIAGRAM_ISNUMVISUAL" val="0"/>
  <p:tag name="KSO_WM_UNIT_DIAGRAM_ISREFERUNIT" val="0"/>
  <p:tag name="KSO_WM_UNIT_TYPE" val="a"/>
  <p:tag name="KSO_WM_UNIT_INDEX" val="1"/>
  <p:tag name="KSO_WM_UNIT_ID" val="diagram20194644_1*a*1"/>
  <p:tag name="KSO_WM_TEMPLATE_CATEGORY" val="diagram"/>
  <p:tag name="KSO_WM_TEMPLATE_INDEX" val="20194644"/>
  <p:tag name="KSO_WM_UNIT_LAYERLEVEL" val="1"/>
  <p:tag name="KSO_WM_TAG_VERSION" val="1.0"/>
  <p:tag name="KSO_WM_BEAUTIFY_FLAG" val="#wm#"/>
  <p:tag name="KSO_WM_UNIT_COLOR_SCHEME_SHAPE_ID" val="6"/>
  <p:tag name="KSO_WM_UNIT_COLOR_SCHEME_PARENT_PAGE" val="0_1"/>
</p:tagLst>
</file>

<file path=ppt/tags/tag372.xml><?xml version="1.0" encoding="utf-8"?>
<p:tagLst xmlns:p="http://schemas.openxmlformats.org/presentationml/2006/main">
  <p:tag name="KSO_WM_SLIDE_ID" val="diagram20194644_1"/>
  <p:tag name="KSO_WM_SLIDE_ITEM_CNT" val="0"/>
  <p:tag name="KSO_WM_SLIDE_INDEX" val="1"/>
  <p:tag name="KSO_WM_TAG_VERSION" val="1.0"/>
  <p:tag name="KSO_WM_BEAUTIFY_FLAG" val="#wm#"/>
  <p:tag name="KSO_WM_TEMPLATE_CATEGORY" val="diagram"/>
  <p:tag name="KSO_WM_TEMPLATE_INDEX" val="20194644"/>
  <p:tag name="KSO_WM_SLIDE_LAYOUT" val="a_f"/>
  <p:tag name="KSO_WM_SLIDE_LAYOUT_CNT" val="1_1"/>
  <p:tag name="KSO_WM_SLIDE_TYPE" val="text"/>
  <p:tag name="KSO_WM_SLIDE_SUBTYPE" val="pureTxt"/>
  <p:tag name="KSO_WM_SLIDE_SIZE" val="882*459"/>
  <p:tag name="KSO_WM_SLIDE_POSITION" val="42*53"/>
  <p:tag name="KSO_WM_SLIDE_COLORSCHEME_VERSION" val="3.2"/>
</p:tagLst>
</file>

<file path=ppt/tags/tag373.xml><?xml version="1.0" encoding="utf-8"?>
<p:tagLst xmlns:p="http://schemas.openxmlformats.org/presentationml/2006/main">
  <p:tag name="KSO_WM_TAG_VERSION" val="1.0"/>
  <p:tag name="KSO_WM_BEAUTIFY_FLAG" val="#wm#"/>
  <p:tag name="KSO_WM_UNIT_TYPE" val="a"/>
  <p:tag name="KSO_WM_UNIT_INDEX" val="1"/>
  <p:tag name="KSO_WM_UNIT_LAYERLEVEL" val="1"/>
  <p:tag name="KSO_WM_UNIT_VALUE" val="10"/>
  <p:tag name="KSO_WM_UNIT_ISCONTENTSTITLE" val="0"/>
  <p:tag name="KSO_WM_UNIT_HIGHLIGHT" val="0"/>
  <p:tag name="KSO_WM_UNIT_COMPATIBLE" val="0"/>
  <p:tag name="KSO_WM_UNIT_PRESET_TEXT" val="ADD YOUR TITLE"/>
  <p:tag name="KSO_WM_TEMPLATE_CATEGORY" val="custom"/>
  <p:tag name="KSO_WM_TEMPLATE_INDEX" val="20189051"/>
  <p:tag name="KSO_WM_UNIT_ID" val="custom20189051_7*a*1"/>
  <p:tag name="KSO_WM_UNIT_NOCLEAR" val="0"/>
  <p:tag name="KSO_WM_UNIT_DIAGRAM_ISNUMVISUAL" val="0"/>
  <p:tag name="KSO_WM_UNIT_DIAGRAM_ISREFERUNIT" val="0"/>
</p:tagLst>
</file>

<file path=ppt/tags/tag374.xml><?xml version="1.0" encoding="utf-8"?>
<p:tagLst xmlns:p="http://schemas.openxmlformats.org/presentationml/2006/main">
  <p:tag name="KSO_WM_TAG_VERSION" val="1.0"/>
  <p:tag name="KSO_WM_BEAUTIFY_FLAG" val="#wm#"/>
  <p:tag name="KSO_WM_UNIT_TYPE" val="e"/>
  <p:tag name="KSO_WM_UNIT_INDEX" val="1"/>
  <p:tag name="KSO_WM_UNIT_LAYERLEVEL" val="1"/>
  <p:tag name="KSO_WM_UNIT_VALUE" val="2"/>
  <p:tag name="KSO_WM_UNIT_HIGHLIGHT" val="0"/>
  <p:tag name="KSO_WM_UNIT_COMPATIBLE" val="1"/>
  <p:tag name="KSO_WM_UNIT_PRESET_TEXT" val="01"/>
  <p:tag name="KSO_WM_TEMPLATE_CATEGORY" val="custom"/>
  <p:tag name="KSO_WM_TEMPLATE_INDEX" val="20189051"/>
  <p:tag name="KSO_WM_UNIT_ID" val="custom20189051_7*e*1"/>
  <p:tag name="KSO_WM_UNIT_NOCLEAR" val="0"/>
  <p:tag name="KSO_WM_UNIT_DIAGRAM_ISNUMVISUAL" val="0"/>
  <p:tag name="KSO_WM_UNIT_DIAGRAM_ISREFERUNIT" val="0"/>
</p:tagLst>
</file>

<file path=ppt/tags/tag375.xml><?xml version="1.0" encoding="utf-8"?>
<p:tagLst xmlns:p="http://schemas.openxmlformats.org/presentationml/2006/main">
  <p:tag name="KSO_WM_TAG_VERSION" val="1.0"/>
  <p:tag name="KSO_WM_SLIDE_ITEM_CNT" val="0"/>
  <p:tag name="KSO_WM_SLIDE_LAYOUT" val="a_b_e"/>
  <p:tag name="KSO_WM_SLIDE_LAYOUT_CNT" val="1_1_1"/>
  <p:tag name="KSO_WM_SLIDE_TYPE" val="sectionTitle"/>
  <p:tag name="KSO_WM_BEAUTIFY_FLAG" val="#wm#"/>
  <p:tag name="KSO_WM_SLIDE_SUBTYPE" val="pureTxt"/>
  <p:tag name="KSO_WM_COMBINE_RELATE_SLIDE_ID" val="background20185112_7"/>
  <p:tag name="KSO_WM_TEMPLATE_CATEGORY" val="custom"/>
  <p:tag name="KSO_WM_TEMPLATE_INDEX" val="20189051"/>
  <p:tag name="KSO_WM_SLIDE_ID" val="custom20189051_7"/>
  <p:tag name="KSO_WM_SLIDE_INDEX" val="7"/>
  <p:tag name="KSO_WM_TEMPLATE_SUBCATEGORY" val="0"/>
</p:tagLst>
</file>

<file path=ppt/tags/tag376.xml><?xml version="1.0" encoding="utf-8"?>
<p:tagLst xmlns:p="http://schemas.openxmlformats.org/presentationml/2006/main">
  <p:tag name="KSO_WM_UNIT_TEXT_PART_ID_V2" val="a-1-2"/>
  <p:tag name="KSO_WM_UNIT_ISCONTENTSTITLE" val="0"/>
  <p:tag name="KSO_WM_UNIT_PRESET_TEXT" val="单击添加大标题"/>
  <p:tag name="KSO_WM_UNIT_NOCLEAR" val="0"/>
  <p:tag name="KSO_WM_UNIT_VALUE" val="8"/>
  <p:tag name="KSO_WM_UNIT_HIGHLIGHT" val="0"/>
  <p:tag name="KSO_WM_UNIT_COMPATIBLE" val="0"/>
  <p:tag name="KSO_WM_UNIT_DIAGRAM_ISNUMVISUAL" val="0"/>
  <p:tag name="KSO_WM_UNIT_DIAGRAM_ISREFERUNIT" val="0"/>
  <p:tag name="KSO_WM_UNIT_TYPE" val="a"/>
  <p:tag name="KSO_WM_UNIT_INDEX" val="1"/>
  <p:tag name="KSO_WM_UNIT_ID" val="diagram20194644_1*a*1"/>
  <p:tag name="KSO_WM_TEMPLATE_CATEGORY" val="diagram"/>
  <p:tag name="KSO_WM_TEMPLATE_INDEX" val="20194644"/>
  <p:tag name="KSO_WM_UNIT_LAYERLEVEL" val="1"/>
  <p:tag name="KSO_WM_TAG_VERSION" val="1.0"/>
  <p:tag name="KSO_WM_BEAUTIFY_FLAG" val="#wm#"/>
  <p:tag name="KSO_WM_UNIT_COLOR_SCHEME_SHAPE_ID" val="6"/>
  <p:tag name="KSO_WM_UNIT_COLOR_SCHEME_PARENT_PAGE" val="0_1"/>
</p:tagLst>
</file>

<file path=ppt/tags/tag377.xml><?xml version="1.0" encoding="utf-8"?>
<p:tagLst xmlns:p="http://schemas.openxmlformats.org/presentationml/2006/main">
  <p:tag name="KSO_WM_SLIDE_ID" val="diagram20194644_1"/>
  <p:tag name="KSO_WM_SLIDE_ITEM_CNT" val="0"/>
  <p:tag name="KSO_WM_SLIDE_INDEX" val="1"/>
  <p:tag name="KSO_WM_TAG_VERSION" val="1.0"/>
  <p:tag name="KSO_WM_BEAUTIFY_FLAG" val="#wm#"/>
  <p:tag name="KSO_WM_TEMPLATE_CATEGORY" val="diagram"/>
  <p:tag name="KSO_WM_TEMPLATE_INDEX" val="20194644"/>
  <p:tag name="KSO_WM_SLIDE_LAYOUT" val="a_f"/>
  <p:tag name="KSO_WM_SLIDE_LAYOUT_CNT" val="1_1"/>
  <p:tag name="KSO_WM_SLIDE_TYPE" val="text"/>
  <p:tag name="KSO_WM_SLIDE_SUBTYPE" val="pureTxt"/>
  <p:tag name="KSO_WM_SLIDE_SIZE" val="882*459"/>
  <p:tag name="KSO_WM_SLIDE_POSITION" val="42*53"/>
  <p:tag name="KSO_WM_SLIDE_COLORSCHEME_VERSION" val="3.2"/>
</p:tagLst>
</file>

<file path=ppt/tags/tag378.xml><?xml version="1.0" encoding="utf-8"?>
<p:tagLst xmlns:p="http://schemas.openxmlformats.org/presentationml/2006/main">
  <p:tag name="KSO_WM_UNIT_TEXT_PART_ID_V2" val="a-1-2"/>
  <p:tag name="KSO_WM_UNIT_ISCONTENTSTITLE" val="0"/>
  <p:tag name="KSO_WM_UNIT_PRESET_TEXT" val="单击添加大标题"/>
  <p:tag name="KSO_WM_UNIT_NOCLEAR" val="0"/>
  <p:tag name="KSO_WM_UNIT_VALUE" val="8"/>
  <p:tag name="KSO_WM_UNIT_HIGHLIGHT" val="0"/>
  <p:tag name="KSO_WM_UNIT_COMPATIBLE" val="0"/>
  <p:tag name="KSO_WM_UNIT_DIAGRAM_ISNUMVISUAL" val="0"/>
  <p:tag name="KSO_WM_UNIT_DIAGRAM_ISREFERUNIT" val="0"/>
  <p:tag name="KSO_WM_UNIT_TYPE" val="a"/>
  <p:tag name="KSO_WM_UNIT_INDEX" val="1"/>
  <p:tag name="KSO_WM_UNIT_ID" val="diagram20194644_1*a*1"/>
  <p:tag name="KSO_WM_TEMPLATE_CATEGORY" val="diagram"/>
  <p:tag name="KSO_WM_TEMPLATE_INDEX" val="20194644"/>
  <p:tag name="KSO_WM_UNIT_LAYERLEVEL" val="1"/>
  <p:tag name="KSO_WM_TAG_VERSION" val="1.0"/>
  <p:tag name="KSO_WM_BEAUTIFY_FLAG" val="#wm#"/>
  <p:tag name="KSO_WM_UNIT_COLOR_SCHEME_SHAPE_ID" val="6"/>
  <p:tag name="KSO_WM_UNIT_COLOR_SCHEME_PARENT_PAGE" val="0_1"/>
</p:tagLst>
</file>

<file path=ppt/tags/tag379.xml><?xml version="1.0" encoding="utf-8"?>
<p:tagLst xmlns:p="http://schemas.openxmlformats.org/presentationml/2006/main">
  <p:tag name="KSO_WM_SLIDE_ID" val="diagram20194644_1"/>
  <p:tag name="KSO_WM_SLIDE_ITEM_CNT" val="0"/>
  <p:tag name="KSO_WM_SLIDE_INDEX" val="1"/>
  <p:tag name="KSO_WM_TAG_VERSION" val="1.0"/>
  <p:tag name="KSO_WM_BEAUTIFY_FLAG" val="#wm#"/>
  <p:tag name="KSO_WM_TEMPLATE_CATEGORY" val="diagram"/>
  <p:tag name="KSO_WM_TEMPLATE_INDEX" val="20194644"/>
  <p:tag name="KSO_WM_SLIDE_LAYOUT" val="a_f"/>
  <p:tag name="KSO_WM_SLIDE_LAYOUT_CNT" val="1_1"/>
  <p:tag name="KSO_WM_SLIDE_TYPE" val="text"/>
  <p:tag name="KSO_WM_SLIDE_SUBTYPE" val="pureTxt"/>
  <p:tag name="KSO_WM_SLIDE_SIZE" val="882*459"/>
  <p:tag name="KSO_WM_SLIDE_POSITION" val="42*53"/>
  <p:tag name="KSO_WM_SLIDE_COLORSCHEME_VERSION" val="3.2"/>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80.xml><?xml version="1.0" encoding="utf-8"?>
<p:tagLst xmlns:p="http://schemas.openxmlformats.org/presentationml/2006/main">
  <p:tag name="KSO_WM_TAG_VERSION" val="1.0"/>
  <p:tag name="KSO_WM_BEAUTIFY_FLAG" val="#wm#"/>
  <p:tag name="KSO_WM_UNIT_TYPE" val="a"/>
  <p:tag name="KSO_WM_UNIT_INDEX" val="1"/>
  <p:tag name="KSO_WM_UNIT_LAYERLEVEL" val="1"/>
  <p:tag name="KSO_WM_UNIT_VALUE" val="10"/>
  <p:tag name="KSO_WM_UNIT_ISCONTENTSTITLE" val="0"/>
  <p:tag name="KSO_WM_UNIT_HIGHLIGHT" val="0"/>
  <p:tag name="KSO_WM_UNIT_COMPATIBLE" val="0"/>
  <p:tag name="KSO_WM_UNIT_PRESET_TEXT" val="ADD YOUR TITLE"/>
  <p:tag name="KSO_WM_TEMPLATE_CATEGORY" val="custom"/>
  <p:tag name="KSO_WM_TEMPLATE_INDEX" val="20189051"/>
  <p:tag name="KSO_WM_UNIT_ID" val="custom20189051_7*a*1"/>
  <p:tag name="KSO_WM_UNIT_NOCLEAR" val="0"/>
  <p:tag name="KSO_WM_UNIT_DIAGRAM_ISNUMVISUAL" val="0"/>
  <p:tag name="KSO_WM_UNIT_DIAGRAM_ISREFERUNIT" val="0"/>
</p:tagLst>
</file>

<file path=ppt/tags/tag381.xml><?xml version="1.0" encoding="utf-8"?>
<p:tagLst xmlns:p="http://schemas.openxmlformats.org/presentationml/2006/main">
  <p:tag name="KSO_WM_TAG_VERSION" val="1.0"/>
  <p:tag name="KSO_WM_BEAUTIFY_FLAG" val="#wm#"/>
  <p:tag name="KSO_WM_UNIT_TYPE" val="e"/>
  <p:tag name="KSO_WM_UNIT_INDEX" val="1"/>
  <p:tag name="KSO_WM_UNIT_LAYERLEVEL" val="1"/>
  <p:tag name="KSO_WM_UNIT_VALUE" val="2"/>
  <p:tag name="KSO_WM_UNIT_HIGHLIGHT" val="0"/>
  <p:tag name="KSO_WM_UNIT_COMPATIBLE" val="1"/>
  <p:tag name="KSO_WM_UNIT_PRESET_TEXT" val="01"/>
  <p:tag name="KSO_WM_TEMPLATE_CATEGORY" val="custom"/>
  <p:tag name="KSO_WM_TEMPLATE_INDEX" val="20189051"/>
  <p:tag name="KSO_WM_UNIT_ID" val="custom20189051_7*e*1"/>
  <p:tag name="KSO_WM_UNIT_NOCLEAR" val="0"/>
  <p:tag name="KSO_WM_UNIT_DIAGRAM_ISNUMVISUAL" val="0"/>
  <p:tag name="KSO_WM_UNIT_DIAGRAM_ISREFERUNIT" val="0"/>
</p:tagLst>
</file>

<file path=ppt/tags/tag382.xml><?xml version="1.0" encoding="utf-8"?>
<p:tagLst xmlns:p="http://schemas.openxmlformats.org/presentationml/2006/main">
  <p:tag name="KSO_WM_TAG_VERSION" val="1.0"/>
  <p:tag name="KSO_WM_SLIDE_ITEM_CNT" val="0"/>
  <p:tag name="KSO_WM_SLIDE_LAYOUT" val="a_b_e"/>
  <p:tag name="KSO_WM_SLIDE_LAYOUT_CNT" val="1_1_1"/>
  <p:tag name="KSO_WM_SLIDE_TYPE" val="sectionTitle"/>
  <p:tag name="KSO_WM_BEAUTIFY_FLAG" val="#wm#"/>
  <p:tag name="KSO_WM_SLIDE_SUBTYPE" val="pureTxt"/>
  <p:tag name="KSO_WM_COMBINE_RELATE_SLIDE_ID" val="background20185112_7"/>
  <p:tag name="KSO_WM_TEMPLATE_CATEGORY" val="custom"/>
  <p:tag name="KSO_WM_TEMPLATE_INDEX" val="20189051"/>
  <p:tag name="KSO_WM_SLIDE_ID" val="custom20189051_7"/>
  <p:tag name="KSO_WM_SLIDE_INDEX" val="7"/>
  <p:tag name="KSO_WM_TEMPLATE_SUBCATEGORY" val="0"/>
</p:tagLst>
</file>

<file path=ppt/tags/tag3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194644_1*i*1"/>
  <p:tag name="KSO_WM_TEMPLATE_CATEGORY" val="diagram"/>
  <p:tag name="KSO_WM_TEMPLATE_INDEX" val="20194644"/>
  <p:tag name="KSO_WM_UNIT_LAYERLEVEL" val="1"/>
  <p:tag name="KSO_WM_TAG_VERSION" val="1.0"/>
  <p:tag name="KSO_WM_BEAUTIFY_FLAG" val="#wm#"/>
  <p:tag name="KSO_WM_UNIT_COLOR_SCHEME_SHAPE_ID" val="9"/>
  <p:tag name="KSO_WM_UNIT_COLOR_SCHEME_PARENT_PAGE" val="0_1"/>
</p:tagLst>
</file>

<file path=ppt/tags/tag3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194644_1*i*2"/>
  <p:tag name="KSO_WM_TEMPLATE_CATEGORY" val="diagram"/>
  <p:tag name="KSO_WM_TEMPLATE_INDEX" val="20194644"/>
  <p:tag name="KSO_WM_UNIT_LAYERLEVEL" val="1"/>
  <p:tag name="KSO_WM_TAG_VERSION" val="1.0"/>
  <p:tag name="KSO_WM_BEAUTIFY_FLAG" val="#wm#"/>
  <p:tag name="KSO_WM_UNIT_COLOR_SCHEME_SHAPE_ID" val="17"/>
  <p:tag name="KSO_WM_UNIT_COLOR_SCHEME_PARENT_PAGE" val="0_1"/>
  <p:tag name="KSO_WM_UNIT_FOIL_COLOR" val="1"/>
</p:tagLst>
</file>

<file path=ppt/tags/tag3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194644_1*i*3"/>
  <p:tag name="KSO_WM_TEMPLATE_CATEGORY" val="diagram"/>
  <p:tag name="KSO_WM_TEMPLATE_INDEX" val="20194644"/>
  <p:tag name="KSO_WM_UNIT_LAYERLEVEL" val="1"/>
  <p:tag name="KSO_WM_TAG_VERSION" val="1.0"/>
  <p:tag name="KSO_WM_BEAUTIFY_FLAG" val="#wm#"/>
  <p:tag name="KSO_WM_UNIT_COLOR_SCHEME_SHAPE_ID" val="19"/>
  <p:tag name="KSO_WM_UNIT_COLOR_SCHEME_PARENT_PAGE" val="0_1"/>
  <p:tag name="KSO_WM_UNIT_FOIL_COLOR" val="1"/>
</p:tagLst>
</file>

<file path=ppt/tags/tag386.xml><?xml version="1.0" encoding="utf-8"?>
<p:tagLst xmlns:p="http://schemas.openxmlformats.org/presentationml/2006/main">
  <p:tag name="KSO_WM_UNIT_TEXT_PART_ID_V2" val="d-3-2"/>
  <p:tag name="KSO_WM_UNIT_PRESET_TEXT" val="点击此处添加正文，文字是您思想的提炼，为了最终呈现发布的良好效果。&#13;请言简意赅的阐述观点，并根据需要酌情增减文字您的正文已经字字珠玑，但信息却千丝万缕，需要用更多的文字来表述；但请您尽可能提炼思想的精髓，恰如其分的表达观点，往往事半功倍。&#13;为了能让您有更直观的字数感受，并进一步方便使用，我们为您标注了最适合的位置。您输入的文字到这里时，就是最佳视觉效果。"/>
  <p:tag name="KSO_WM_UNIT_NOCLEAR" val="1"/>
  <p:tag name="KSO_WM_UNIT_VALUE" val="273"/>
  <p:tag name="KSO_WM_UNIT_HIGHLIGHT" val="0"/>
  <p:tag name="KSO_WM_UNIT_COMPATIBLE" val="0"/>
  <p:tag name="KSO_WM_UNIT_DIAGRAM_ISNUMVISUAL" val="0"/>
  <p:tag name="KSO_WM_UNIT_DIAGRAM_ISREFERUNIT" val="0"/>
  <p:tag name="KSO_WM_UNIT_TYPE" val="f"/>
  <p:tag name="KSO_WM_UNIT_INDEX" val="1"/>
  <p:tag name="KSO_WM_UNIT_ID" val="diagram20194644_1*f*1"/>
  <p:tag name="KSO_WM_TEMPLATE_CATEGORY" val="diagram"/>
  <p:tag name="KSO_WM_TEMPLATE_INDEX" val="20194644"/>
  <p:tag name="KSO_WM_UNIT_LAYERLEVEL" val="1"/>
  <p:tag name="KSO_WM_TAG_VERSION" val="1.0"/>
  <p:tag name="KSO_WM_BEAUTIFY_FLAG" val="#wm#"/>
  <p:tag name="KSO_WM_UNIT_COLOR_SCHEME_SHAPE_ID" val="5"/>
  <p:tag name="KSO_WM_UNIT_COLOR_SCHEME_PARENT_PAGE" val="0_1"/>
</p:tagLst>
</file>

<file path=ppt/tags/tag387.xml><?xml version="1.0" encoding="utf-8"?>
<p:tagLst xmlns:p="http://schemas.openxmlformats.org/presentationml/2006/main">
  <p:tag name="KSO_WM_UNIT_TEXT_PART_ID_V2" val="a-1-2"/>
  <p:tag name="KSO_WM_UNIT_ISCONTENTSTITLE" val="0"/>
  <p:tag name="KSO_WM_UNIT_PRESET_TEXT" val="单击添加大标题"/>
  <p:tag name="KSO_WM_UNIT_NOCLEAR" val="0"/>
  <p:tag name="KSO_WM_UNIT_VALUE" val="8"/>
  <p:tag name="KSO_WM_UNIT_HIGHLIGHT" val="0"/>
  <p:tag name="KSO_WM_UNIT_COMPATIBLE" val="0"/>
  <p:tag name="KSO_WM_UNIT_DIAGRAM_ISNUMVISUAL" val="0"/>
  <p:tag name="KSO_WM_UNIT_DIAGRAM_ISREFERUNIT" val="0"/>
  <p:tag name="KSO_WM_UNIT_TYPE" val="a"/>
  <p:tag name="KSO_WM_UNIT_INDEX" val="1"/>
  <p:tag name="KSO_WM_UNIT_ID" val="diagram20194644_1*a*1"/>
  <p:tag name="KSO_WM_TEMPLATE_CATEGORY" val="diagram"/>
  <p:tag name="KSO_WM_TEMPLATE_INDEX" val="20194644"/>
  <p:tag name="KSO_WM_UNIT_LAYERLEVEL" val="1"/>
  <p:tag name="KSO_WM_TAG_VERSION" val="1.0"/>
  <p:tag name="KSO_WM_BEAUTIFY_FLAG" val="#wm#"/>
  <p:tag name="KSO_WM_UNIT_COLOR_SCHEME_SHAPE_ID" val="6"/>
  <p:tag name="KSO_WM_UNIT_COLOR_SCHEME_PARENT_PAGE" val="0_1"/>
</p:tagLst>
</file>

<file path=ppt/tags/tag388.xml><?xml version="1.0" encoding="utf-8"?>
<p:tagLst xmlns:p="http://schemas.openxmlformats.org/presentationml/2006/main">
  <p:tag name="KSO_WM_SLIDE_ID" val="diagram20194644_1"/>
  <p:tag name="KSO_WM_SLIDE_ITEM_CNT" val="0"/>
  <p:tag name="KSO_WM_SLIDE_INDEX" val="1"/>
  <p:tag name="KSO_WM_TAG_VERSION" val="1.0"/>
  <p:tag name="KSO_WM_BEAUTIFY_FLAG" val="#wm#"/>
  <p:tag name="KSO_WM_TEMPLATE_CATEGORY" val="diagram"/>
  <p:tag name="KSO_WM_TEMPLATE_INDEX" val="20194644"/>
  <p:tag name="KSO_WM_SLIDE_LAYOUT" val="a_f"/>
  <p:tag name="KSO_WM_SLIDE_LAYOUT_CNT" val="1_1"/>
  <p:tag name="KSO_WM_SLIDE_TYPE" val="text"/>
  <p:tag name="KSO_WM_SLIDE_SUBTYPE" val="pureTxt"/>
  <p:tag name="KSO_WM_SLIDE_SIZE" val="882*459"/>
  <p:tag name="KSO_WM_SLIDE_POSITION" val="42*53"/>
  <p:tag name="KSO_WM_SLIDE_COLORSCHEME_VERSION" val="3.2"/>
</p:tagLst>
</file>

<file path=ppt/tags/tag389.xml><?xml version="1.0" encoding="utf-8"?>
<p:tagLst xmlns:p="http://schemas.openxmlformats.org/presentationml/2006/main">
  <p:tag name="KSO_WM_UNIT_TEXT_PART_ID_V2" val="d-3-2"/>
  <p:tag name="KSO_WM_UNIT_PRESET_TEXT" val="点击此处添加正文，文字是您思想的提炼，为了最终呈现发布的良好效果。&#13;请言简意赅的阐述观点，并根据需要酌情增减文字您的正文已经字字珠玑，但信息却千丝万缕，需要用更多的文字来表述；但请您尽可能提炼思想的精髓，恰如其分的表达观点，往往事半功倍。&#13;为了能让您有更直观的字数感受，并进一步方便使用，我们为您标注了最适合的位置。您输入的文字到这里时，就是最佳视觉效果。"/>
  <p:tag name="KSO_WM_UNIT_NOCLEAR" val="1"/>
  <p:tag name="KSO_WM_UNIT_VALUE" val="273"/>
  <p:tag name="KSO_WM_UNIT_HIGHLIGHT" val="0"/>
  <p:tag name="KSO_WM_UNIT_COMPATIBLE" val="0"/>
  <p:tag name="KSO_WM_UNIT_DIAGRAM_ISNUMVISUAL" val="0"/>
  <p:tag name="KSO_WM_UNIT_DIAGRAM_ISREFERUNIT" val="0"/>
  <p:tag name="KSO_WM_UNIT_TYPE" val="f"/>
  <p:tag name="KSO_WM_UNIT_INDEX" val="1"/>
  <p:tag name="KSO_WM_UNIT_ID" val="diagram20194644_1*f*1"/>
  <p:tag name="KSO_WM_TEMPLATE_CATEGORY" val="diagram"/>
  <p:tag name="KSO_WM_TEMPLATE_INDEX" val="20194644"/>
  <p:tag name="KSO_WM_UNIT_LAYERLEVEL" val="1"/>
  <p:tag name="KSO_WM_TAG_VERSION" val="1.0"/>
  <p:tag name="KSO_WM_BEAUTIFY_FLAG" val="#wm#"/>
  <p:tag name="KSO_WM_UNIT_COLOR_SCHEME_SHAPE_ID" val="5"/>
  <p:tag name="KSO_WM_UNIT_COLOR_SCHEME_PARENT_PAGE" val="0_1"/>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90.xml><?xml version="1.0" encoding="utf-8"?>
<p:tagLst xmlns:p="http://schemas.openxmlformats.org/presentationml/2006/main">
  <p:tag name="KSO_WM_UNIT_TEXT_PART_ID_V2" val="a-1-2"/>
  <p:tag name="KSO_WM_UNIT_ISCONTENTSTITLE" val="0"/>
  <p:tag name="KSO_WM_UNIT_PRESET_TEXT" val="单击添加大标题"/>
  <p:tag name="KSO_WM_UNIT_NOCLEAR" val="0"/>
  <p:tag name="KSO_WM_UNIT_VALUE" val="8"/>
  <p:tag name="KSO_WM_UNIT_HIGHLIGHT" val="0"/>
  <p:tag name="KSO_WM_UNIT_COMPATIBLE" val="0"/>
  <p:tag name="KSO_WM_UNIT_DIAGRAM_ISNUMVISUAL" val="0"/>
  <p:tag name="KSO_WM_UNIT_DIAGRAM_ISREFERUNIT" val="0"/>
  <p:tag name="KSO_WM_UNIT_TYPE" val="a"/>
  <p:tag name="KSO_WM_UNIT_INDEX" val="1"/>
  <p:tag name="KSO_WM_UNIT_ID" val="diagram20194644_1*a*1"/>
  <p:tag name="KSO_WM_TEMPLATE_CATEGORY" val="diagram"/>
  <p:tag name="KSO_WM_TEMPLATE_INDEX" val="20194644"/>
  <p:tag name="KSO_WM_UNIT_LAYERLEVEL" val="1"/>
  <p:tag name="KSO_WM_TAG_VERSION" val="1.0"/>
  <p:tag name="KSO_WM_BEAUTIFY_FLAG" val="#wm#"/>
  <p:tag name="KSO_WM_UNIT_COLOR_SCHEME_SHAPE_ID" val="6"/>
  <p:tag name="KSO_WM_UNIT_COLOR_SCHEME_PARENT_PAGE" val="0_1"/>
</p:tagLst>
</file>

<file path=ppt/tags/tag391.xml><?xml version="1.0" encoding="utf-8"?>
<p:tagLst xmlns:p="http://schemas.openxmlformats.org/presentationml/2006/main">
  <p:tag name="KSO_WM_SLIDE_ID" val="diagram20194644_1"/>
  <p:tag name="KSO_WM_SLIDE_ITEM_CNT" val="0"/>
  <p:tag name="KSO_WM_SLIDE_INDEX" val="1"/>
  <p:tag name="KSO_WM_TAG_VERSION" val="1.0"/>
  <p:tag name="KSO_WM_BEAUTIFY_FLAG" val="#wm#"/>
  <p:tag name="KSO_WM_TEMPLATE_CATEGORY" val="diagram"/>
  <p:tag name="KSO_WM_TEMPLATE_INDEX" val="20194644"/>
  <p:tag name="KSO_WM_SLIDE_LAYOUT" val="a_f"/>
  <p:tag name="KSO_WM_SLIDE_LAYOUT_CNT" val="1_1"/>
  <p:tag name="KSO_WM_SLIDE_TYPE" val="text"/>
  <p:tag name="KSO_WM_SLIDE_SUBTYPE" val="pureTxt"/>
  <p:tag name="KSO_WM_SLIDE_SIZE" val="882*459"/>
  <p:tag name="KSO_WM_SLIDE_POSITION" val="42*53"/>
  <p:tag name="KSO_WM_SLIDE_COLORSCHEME_VERSION" val="3.2"/>
</p:tagLst>
</file>

<file path=ppt/tags/tag392.xml><?xml version="1.0" encoding="utf-8"?>
<p:tagLst xmlns:p="http://schemas.openxmlformats.org/presentationml/2006/main">
  <p:tag name="KSO_WM_UNIT_TEXT_PART_ID_V2" val="a-1-2"/>
  <p:tag name="KSO_WM_UNIT_ISCONTENTSTITLE" val="0"/>
  <p:tag name="KSO_WM_UNIT_PRESET_TEXT" val="单击添加大标题"/>
  <p:tag name="KSO_WM_UNIT_NOCLEAR" val="0"/>
  <p:tag name="KSO_WM_UNIT_VALUE" val="8"/>
  <p:tag name="KSO_WM_UNIT_HIGHLIGHT" val="0"/>
  <p:tag name="KSO_WM_UNIT_COMPATIBLE" val="0"/>
  <p:tag name="KSO_WM_UNIT_DIAGRAM_ISNUMVISUAL" val="0"/>
  <p:tag name="KSO_WM_UNIT_DIAGRAM_ISREFERUNIT" val="0"/>
  <p:tag name="KSO_WM_UNIT_TYPE" val="a"/>
  <p:tag name="KSO_WM_UNIT_INDEX" val="1"/>
  <p:tag name="KSO_WM_UNIT_ID" val="diagram20194644_1*a*1"/>
  <p:tag name="KSO_WM_TEMPLATE_CATEGORY" val="diagram"/>
  <p:tag name="KSO_WM_TEMPLATE_INDEX" val="20194644"/>
  <p:tag name="KSO_WM_UNIT_LAYERLEVEL" val="1"/>
  <p:tag name="KSO_WM_TAG_VERSION" val="1.0"/>
  <p:tag name="KSO_WM_BEAUTIFY_FLAG" val="#wm#"/>
  <p:tag name="KSO_WM_UNIT_COLOR_SCHEME_SHAPE_ID" val="6"/>
  <p:tag name="KSO_WM_UNIT_COLOR_SCHEME_PARENT_PAGE" val="0_1"/>
</p:tagLst>
</file>

<file path=ppt/tags/tag393.xml><?xml version="1.0" encoding="utf-8"?>
<p:tagLst xmlns:p="http://schemas.openxmlformats.org/presentationml/2006/main">
  <p:tag name="KSO_WM_SLIDE_ID" val="diagram20194644_1"/>
  <p:tag name="KSO_WM_SLIDE_ITEM_CNT" val="0"/>
  <p:tag name="KSO_WM_SLIDE_INDEX" val="1"/>
  <p:tag name="KSO_WM_TAG_VERSION" val="1.0"/>
  <p:tag name="KSO_WM_BEAUTIFY_FLAG" val="#wm#"/>
  <p:tag name="KSO_WM_TEMPLATE_CATEGORY" val="diagram"/>
  <p:tag name="KSO_WM_TEMPLATE_INDEX" val="20194644"/>
  <p:tag name="KSO_WM_SLIDE_LAYOUT" val="a_f"/>
  <p:tag name="KSO_WM_SLIDE_LAYOUT_CNT" val="1_1"/>
  <p:tag name="KSO_WM_SLIDE_TYPE" val="text"/>
  <p:tag name="KSO_WM_SLIDE_SUBTYPE" val="pureTxt"/>
  <p:tag name="KSO_WM_SLIDE_SIZE" val="882*459"/>
  <p:tag name="KSO_WM_SLIDE_POSITION" val="42*53"/>
  <p:tag name="KSO_WM_SLIDE_COLORSCHEME_VERSION" val="3.2"/>
</p:tagLst>
</file>

<file path=ppt/tags/tag394.xml><?xml version="1.0" encoding="utf-8"?>
<p:tagLst xmlns:p="http://schemas.openxmlformats.org/presentationml/2006/main">
  <p:tag name="KSO_WM_UNIT_TEXT_PART_ID_V2" val="a-1-2"/>
  <p:tag name="KSO_WM_UNIT_ISCONTENTSTITLE" val="0"/>
  <p:tag name="KSO_WM_UNIT_PRESET_TEXT" val="单击添加大标题"/>
  <p:tag name="KSO_WM_UNIT_NOCLEAR" val="0"/>
  <p:tag name="KSO_WM_UNIT_VALUE" val="8"/>
  <p:tag name="KSO_WM_UNIT_HIGHLIGHT" val="0"/>
  <p:tag name="KSO_WM_UNIT_COMPATIBLE" val="0"/>
  <p:tag name="KSO_WM_UNIT_DIAGRAM_ISNUMVISUAL" val="0"/>
  <p:tag name="KSO_WM_UNIT_DIAGRAM_ISREFERUNIT" val="0"/>
  <p:tag name="KSO_WM_UNIT_TYPE" val="a"/>
  <p:tag name="KSO_WM_UNIT_INDEX" val="1"/>
  <p:tag name="KSO_WM_UNIT_ID" val="diagram20194644_1*a*1"/>
  <p:tag name="KSO_WM_TEMPLATE_CATEGORY" val="diagram"/>
  <p:tag name="KSO_WM_TEMPLATE_INDEX" val="20194644"/>
  <p:tag name="KSO_WM_UNIT_LAYERLEVEL" val="1"/>
  <p:tag name="KSO_WM_TAG_VERSION" val="1.0"/>
  <p:tag name="KSO_WM_BEAUTIFY_FLAG" val="#wm#"/>
  <p:tag name="KSO_WM_UNIT_COLOR_SCHEME_SHAPE_ID" val="6"/>
  <p:tag name="KSO_WM_UNIT_COLOR_SCHEME_PARENT_PAGE" val="0_1"/>
</p:tagLst>
</file>

<file path=ppt/tags/tag395.xml><?xml version="1.0" encoding="utf-8"?>
<p:tagLst xmlns:p="http://schemas.openxmlformats.org/presentationml/2006/main">
  <p:tag name="KSO_WM_SLIDE_ID" val="diagram20194644_1"/>
  <p:tag name="KSO_WM_SLIDE_ITEM_CNT" val="0"/>
  <p:tag name="KSO_WM_SLIDE_INDEX" val="1"/>
  <p:tag name="KSO_WM_TAG_VERSION" val="1.0"/>
  <p:tag name="KSO_WM_BEAUTIFY_FLAG" val="#wm#"/>
  <p:tag name="KSO_WM_TEMPLATE_CATEGORY" val="diagram"/>
  <p:tag name="KSO_WM_TEMPLATE_INDEX" val="20194644"/>
  <p:tag name="KSO_WM_SLIDE_LAYOUT" val="a_f"/>
  <p:tag name="KSO_WM_SLIDE_LAYOUT_CNT" val="1_1"/>
  <p:tag name="KSO_WM_SLIDE_TYPE" val="text"/>
  <p:tag name="KSO_WM_SLIDE_SUBTYPE" val="pureTxt"/>
  <p:tag name="KSO_WM_SLIDE_SIZE" val="882*459"/>
  <p:tag name="KSO_WM_SLIDE_POSITION" val="42*53"/>
  <p:tag name="KSO_WM_SLIDE_COLORSCHEME_VERSION" val="3.2"/>
</p:tagLst>
</file>

<file path=ppt/tags/tag3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194644_1*i*1"/>
  <p:tag name="KSO_WM_TEMPLATE_CATEGORY" val="diagram"/>
  <p:tag name="KSO_WM_TEMPLATE_INDEX" val="20194644"/>
  <p:tag name="KSO_WM_UNIT_LAYERLEVEL" val="1"/>
  <p:tag name="KSO_WM_TAG_VERSION" val="1.0"/>
  <p:tag name="KSO_WM_BEAUTIFY_FLAG" val="#wm#"/>
  <p:tag name="KSO_WM_UNIT_COLOR_SCHEME_SHAPE_ID" val="9"/>
  <p:tag name="KSO_WM_UNIT_COLOR_SCHEME_PARENT_PAGE" val="0_1"/>
</p:tagLst>
</file>

<file path=ppt/tags/tag3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194644_1*i*2"/>
  <p:tag name="KSO_WM_TEMPLATE_CATEGORY" val="diagram"/>
  <p:tag name="KSO_WM_TEMPLATE_INDEX" val="20194644"/>
  <p:tag name="KSO_WM_UNIT_LAYERLEVEL" val="1"/>
  <p:tag name="KSO_WM_TAG_VERSION" val="1.0"/>
  <p:tag name="KSO_WM_BEAUTIFY_FLAG" val="#wm#"/>
  <p:tag name="KSO_WM_UNIT_COLOR_SCHEME_SHAPE_ID" val="17"/>
  <p:tag name="KSO_WM_UNIT_COLOR_SCHEME_PARENT_PAGE" val="0_1"/>
  <p:tag name="KSO_WM_UNIT_FOIL_COLOR" val="1"/>
</p:tagLst>
</file>

<file path=ppt/tags/tag3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194644_1*i*3"/>
  <p:tag name="KSO_WM_TEMPLATE_CATEGORY" val="diagram"/>
  <p:tag name="KSO_WM_TEMPLATE_INDEX" val="20194644"/>
  <p:tag name="KSO_WM_UNIT_LAYERLEVEL" val="1"/>
  <p:tag name="KSO_WM_TAG_VERSION" val="1.0"/>
  <p:tag name="KSO_WM_BEAUTIFY_FLAG" val="#wm#"/>
  <p:tag name="KSO_WM_UNIT_COLOR_SCHEME_SHAPE_ID" val="19"/>
  <p:tag name="KSO_WM_UNIT_COLOR_SCHEME_PARENT_PAGE" val="0_1"/>
  <p:tag name="KSO_WM_UNIT_FOIL_COLOR" val="1"/>
</p:tagLst>
</file>

<file path=ppt/tags/tag399.xml><?xml version="1.0" encoding="utf-8"?>
<p:tagLst xmlns:p="http://schemas.openxmlformats.org/presentationml/2006/main">
  <p:tag name="KSO_WM_UNIT_TEXT_PART_ID_V2" val="d-3-2"/>
  <p:tag name="KSO_WM_UNIT_PRESET_TEXT" val="点击此处添加正文，文字是您思想的提炼，为了最终呈现发布的良好效果。&#13;请言简意赅的阐述观点，并根据需要酌情增减文字您的正文已经字字珠玑，但信息却千丝万缕，需要用更多的文字来表述；但请您尽可能提炼思想的精髓，恰如其分的表达观点，往往事半功倍。&#13;为了能让您有更直观的字数感受，并进一步方便使用，我们为您标注了最适合的位置。您输入的文字到这里时，就是最佳视觉效果。"/>
  <p:tag name="KSO_WM_UNIT_NOCLEAR" val="1"/>
  <p:tag name="KSO_WM_UNIT_VALUE" val="273"/>
  <p:tag name="KSO_WM_UNIT_HIGHLIGHT" val="0"/>
  <p:tag name="KSO_WM_UNIT_COMPATIBLE" val="0"/>
  <p:tag name="KSO_WM_UNIT_DIAGRAM_ISNUMVISUAL" val="0"/>
  <p:tag name="KSO_WM_UNIT_DIAGRAM_ISREFERUNIT" val="0"/>
  <p:tag name="KSO_WM_UNIT_TYPE" val="f"/>
  <p:tag name="KSO_WM_UNIT_INDEX" val="1"/>
  <p:tag name="KSO_WM_UNIT_ID" val="diagram20194644_1*f*1"/>
  <p:tag name="KSO_WM_TEMPLATE_CATEGORY" val="diagram"/>
  <p:tag name="KSO_WM_TEMPLATE_INDEX" val="20194644"/>
  <p:tag name="KSO_WM_UNIT_LAYERLEVEL" val="1"/>
  <p:tag name="KSO_WM_TAG_VERSION" val="1.0"/>
  <p:tag name="KSO_WM_BEAUTIFY_FLAG" val="#wm#"/>
  <p:tag name="KSO_WM_UNIT_COLOR_SCHEME_SHAPE_ID" val="5"/>
  <p:tag name="KSO_WM_UNIT_COLOR_SCHEME_PARENT_PAGE" val="0_1"/>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0.xml><?xml version="1.0" encoding="utf-8"?>
<p:tagLst xmlns:p="http://schemas.openxmlformats.org/presentationml/2006/main">
  <p:tag name="KSO_WM_UNIT_TEXT_PART_ID_V2" val="a-1-2"/>
  <p:tag name="KSO_WM_UNIT_ISCONTENTSTITLE" val="0"/>
  <p:tag name="KSO_WM_UNIT_PRESET_TEXT" val="单击添加大标题"/>
  <p:tag name="KSO_WM_UNIT_NOCLEAR" val="0"/>
  <p:tag name="KSO_WM_UNIT_VALUE" val="8"/>
  <p:tag name="KSO_WM_UNIT_HIGHLIGHT" val="0"/>
  <p:tag name="KSO_WM_UNIT_COMPATIBLE" val="0"/>
  <p:tag name="KSO_WM_UNIT_DIAGRAM_ISNUMVISUAL" val="0"/>
  <p:tag name="KSO_WM_UNIT_DIAGRAM_ISREFERUNIT" val="0"/>
  <p:tag name="KSO_WM_UNIT_TYPE" val="a"/>
  <p:tag name="KSO_WM_UNIT_INDEX" val="1"/>
  <p:tag name="KSO_WM_UNIT_ID" val="diagram20194644_1*a*1"/>
  <p:tag name="KSO_WM_TEMPLATE_CATEGORY" val="diagram"/>
  <p:tag name="KSO_WM_TEMPLATE_INDEX" val="20194644"/>
  <p:tag name="KSO_WM_UNIT_LAYERLEVEL" val="1"/>
  <p:tag name="KSO_WM_TAG_VERSION" val="1.0"/>
  <p:tag name="KSO_WM_BEAUTIFY_FLAG" val="#wm#"/>
  <p:tag name="KSO_WM_UNIT_COLOR_SCHEME_SHAPE_ID" val="6"/>
  <p:tag name="KSO_WM_UNIT_COLOR_SCHEME_PARENT_PAGE" val="0_1"/>
</p:tagLst>
</file>

<file path=ppt/tags/tag401.xml><?xml version="1.0" encoding="utf-8"?>
<p:tagLst xmlns:p="http://schemas.openxmlformats.org/presentationml/2006/main">
  <p:tag name="KSO_WM_SLIDE_ID" val="diagram20194644_1"/>
  <p:tag name="KSO_WM_SLIDE_ITEM_CNT" val="0"/>
  <p:tag name="KSO_WM_SLIDE_INDEX" val="1"/>
  <p:tag name="KSO_WM_TAG_VERSION" val="1.0"/>
  <p:tag name="KSO_WM_BEAUTIFY_FLAG" val="#wm#"/>
  <p:tag name="KSO_WM_TEMPLATE_CATEGORY" val="diagram"/>
  <p:tag name="KSO_WM_TEMPLATE_INDEX" val="20194644"/>
  <p:tag name="KSO_WM_SLIDE_LAYOUT" val="a_f"/>
  <p:tag name="KSO_WM_SLIDE_LAYOUT_CNT" val="1_1"/>
  <p:tag name="KSO_WM_SLIDE_TYPE" val="text"/>
  <p:tag name="KSO_WM_SLIDE_SUBTYPE" val="pureTxt"/>
  <p:tag name="KSO_WM_SLIDE_SIZE" val="882*459"/>
  <p:tag name="KSO_WM_SLIDE_POSITION" val="42*53"/>
  <p:tag name="KSO_WM_SLIDE_COLORSCHEME_VERSION" val="3.2"/>
</p:tagLst>
</file>

<file path=ppt/tags/tag402.xml><?xml version="1.0" encoding="utf-8"?>
<p:tagLst xmlns:p="http://schemas.openxmlformats.org/presentationml/2006/main">
  <p:tag name="KSO_WM_UNIT_TEXT_PART_ID_V2" val="a-1-2"/>
  <p:tag name="KSO_WM_UNIT_ISCONTENTSTITLE" val="0"/>
  <p:tag name="KSO_WM_UNIT_PRESET_TEXT" val="单击添加大标题"/>
  <p:tag name="KSO_WM_UNIT_NOCLEAR" val="0"/>
  <p:tag name="KSO_WM_UNIT_VALUE" val="8"/>
  <p:tag name="KSO_WM_UNIT_HIGHLIGHT" val="0"/>
  <p:tag name="KSO_WM_UNIT_COMPATIBLE" val="0"/>
  <p:tag name="KSO_WM_UNIT_DIAGRAM_ISNUMVISUAL" val="0"/>
  <p:tag name="KSO_WM_UNIT_DIAGRAM_ISREFERUNIT" val="0"/>
  <p:tag name="KSO_WM_UNIT_TYPE" val="a"/>
  <p:tag name="KSO_WM_UNIT_INDEX" val="1"/>
  <p:tag name="KSO_WM_UNIT_ID" val="diagram20194644_1*a*1"/>
  <p:tag name="KSO_WM_TEMPLATE_CATEGORY" val="diagram"/>
  <p:tag name="KSO_WM_TEMPLATE_INDEX" val="20194644"/>
  <p:tag name="KSO_WM_UNIT_LAYERLEVEL" val="1"/>
  <p:tag name="KSO_WM_TAG_VERSION" val="1.0"/>
  <p:tag name="KSO_WM_BEAUTIFY_FLAG" val="#wm#"/>
  <p:tag name="KSO_WM_UNIT_COLOR_SCHEME_SHAPE_ID" val="6"/>
  <p:tag name="KSO_WM_UNIT_COLOR_SCHEME_PARENT_PAGE" val="0_1"/>
</p:tagLst>
</file>

<file path=ppt/tags/tag403.xml><?xml version="1.0" encoding="utf-8"?>
<p:tagLst xmlns:p="http://schemas.openxmlformats.org/presentationml/2006/main">
  <p:tag name="KSO_WM_SLIDE_ID" val="diagram20194644_1"/>
  <p:tag name="KSO_WM_SLIDE_ITEM_CNT" val="0"/>
  <p:tag name="KSO_WM_SLIDE_INDEX" val="1"/>
  <p:tag name="KSO_WM_TAG_VERSION" val="1.0"/>
  <p:tag name="KSO_WM_BEAUTIFY_FLAG" val="#wm#"/>
  <p:tag name="KSO_WM_TEMPLATE_CATEGORY" val="diagram"/>
  <p:tag name="KSO_WM_TEMPLATE_INDEX" val="20194644"/>
  <p:tag name="KSO_WM_SLIDE_LAYOUT" val="a_f"/>
  <p:tag name="KSO_WM_SLIDE_LAYOUT_CNT" val="1_1"/>
  <p:tag name="KSO_WM_SLIDE_TYPE" val="text"/>
  <p:tag name="KSO_WM_SLIDE_SUBTYPE" val="pureTxt"/>
  <p:tag name="KSO_WM_SLIDE_SIZE" val="882*459"/>
  <p:tag name="KSO_WM_SLIDE_POSITION" val="42*53"/>
  <p:tag name="KSO_WM_SLIDE_COLORSCHEME_VERSION" val="3.2"/>
</p:tagLst>
</file>

<file path=ppt/tags/tag404.xml><?xml version="1.0" encoding="utf-8"?>
<p:tagLst xmlns:p="http://schemas.openxmlformats.org/presentationml/2006/main">
  <p:tag name="KSO_WM_UNIT_TEXT_PART_ID_V2" val="a-1-2"/>
  <p:tag name="KSO_WM_UNIT_ISCONTENTSTITLE" val="0"/>
  <p:tag name="KSO_WM_UNIT_PRESET_TEXT" val="单击添加大标题"/>
  <p:tag name="KSO_WM_UNIT_NOCLEAR" val="0"/>
  <p:tag name="KSO_WM_UNIT_VALUE" val="8"/>
  <p:tag name="KSO_WM_UNIT_HIGHLIGHT" val="0"/>
  <p:tag name="KSO_WM_UNIT_COMPATIBLE" val="0"/>
  <p:tag name="KSO_WM_UNIT_DIAGRAM_ISNUMVISUAL" val="0"/>
  <p:tag name="KSO_WM_UNIT_DIAGRAM_ISREFERUNIT" val="0"/>
  <p:tag name="KSO_WM_UNIT_TYPE" val="a"/>
  <p:tag name="KSO_WM_UNIT_INDEX" val="1"/>
  <p:tag name="KSO_WM_UNIT_ID" val="diagram20194644_1*a*1"/>
  <p:tag name="KSO_WM_TEMPLATE_CATEGORY" val="diagram"/>
  <p:tag name="KSO_WM_TEMPLATE_INDEX" val="20194644"/>
  <p:tag name="KSO_WM_UNIT_LAYERLEVEL" val="1"/>
  <p:tag name="KSO_WM_TAG_VERSION" val="1.0"/>
  <p:tag name="KSO_WM_BEAUTIFY_FLAG" val="#wm#"/>
  <p:tag name="KSO_WM_UNIT_COLOR_SCHEME_SHAPE_ID" val="6"/>
  <p:tag name="KSO_WM_UNIT_COLOR_SCHEME_PARENT_PAGE" val="0_1"/>
</p:tagLst>
</file>

<file path=ppt/tags/tag405.xml><?xml version="1.0" encoding="utf-8"?>
<p:tagLst xmlns:p="http://schemas.openxmlformats.org/presentationml/2006/main">
  <p:tag name="KSO_WM_UNIT_TEXT_PART_ID_V2" val="a-1-2"/>
  <p:tag name="KSO_WM_UNIT_ISCONTENTSTITLE" val="0"/>
  <p:tag name="KSO_WM_UNIT_PRESET_TEXT" val="单击添加大标题"/>
  <p:tag name="KSO_WM_UNIT_NOCLEAR" val="0"/>
  <p:tag name="KSO_WM_UNIT_VALUE" val="8"/>
  <p:tag name="KSO_WM_UNIT_HIGHLIGHT" val="0"/>
  <p:tag name="KSO_WM_UNIT_COMPATIBLE" val="0"/>
  <p:tag name="KSO_WM_UNIT_DIAGRAM_ISNUMVISUAL" val="0"/>
  <p:tag name="KSO_WM_UNIT_DIAGRAM_ISREFERUNIT" val="0"/>
  <p:tag name="KSO_WM_UNIT_TYPE" val="a"/>
  <p:tag name="KSO_WM_UNIT_INDEX" val="1"/>
  <p:tag name="KSO_WM_UNIT_ID" val="diagram20194644_1*a*1"/>
  <p:tag name="KSO_WM_TEMPLATE_CATEGORY" val="diagram"/>
  <p:tag name="KSO_WM_TEMPLATE_INDEX" val="20194644"/>
  <p:tag name="KSO_WM_UNIT_LAYERLEVEL" val="1"/>
  <p:tag name="KSO_WM_TAG_VERSION" val="1.0"/>
  <p:tag name="KSO_WM_BEAUTIFY_FLAG" val="#wm#"/>
  <p:tag name="KSO_WM_UNIT_COLOR_SCHEME_SHAPE_ID" val="6"/>
  <p:tag name="KSO_WM_UNIT_COLOR_SCHEME_PARENT_PAGE" val="0_1"/>
</p:tagLst>
</file>

<file path=ppt/tags/tag406.xml><?xml version="1.0" encoding="utf-8"?>
<p:tagLst xmlns:p="http://schemas.openxmlformats.org/presentationml/2006/main">
  <p:tag name="KSO_WM_UNIT_TEXT_PART_ID_V2" val="a-1-2"/>
  <p:tag name="KSO_WM_UNIT_ISCONTENTSTITLE" val="0"/>
  <p:tag name="KSO_WM_UNIT_PRESET_TEXT" val="单击添加大标题"/>
  <p:tag name="KSO_WM_UNIT_NOCLEAR" val="0"/>
  <p:tag name="KSO_WM_UNIT_VALUE" val="8"/>
  <p:tag name="KSO_WM_UNIT_HIGHLIGHT" val="0"/>
  <p:tag name="KSO_WM_UNIT_COMPATIBLE" val="0"/>
  <p:tag name="KSO_WM_UNIT_DIAGRAM_ISNUMVISUAL" val="0"/>
  <p:tag name="KSO_WM_UNIT_DIAGRAM_ISREFERUNIT" val="0"/>
  <p:tag name="KSO_WM_UNIT_TYPE" val="a"/>
  <p:tag name="KSO_WM_UNIT_INDEX" val="1"/>
  <p:tag name="KSO_WM_UNIT_ID" val="diagram20194644_1*a*1"/>
  <p:tag name="KSO_WM_TEMPLATE_CATEGORY" val="diagram"/>
  <p:tag name="KSO_WM_TEMPLATE_INDEX" val="20194644"/>
  <p:tag name="KSO_WM_UNIT_LAYERLEVEL" val="1"/>
  <p:tag name="KSO_WM_TAG_VERSION" val="1.0"/>
  <p:tag name="KSO_WM_BEAUTIFY_FLAG" val="#wm#"/>
  <p:tag name="KSO_WM_UNIT_COLOR_SCHEME_SHAPE_ID" val="6"/>
  <p:tag name="KSO_WM_UNIT_COLOR_SCHEME_PARENT_PAGE" val="0_1"/>
</p:tagLst>
</file>

<file path=ppt/tags/tag407.xml><?xml version="1.0" encoding="utf-8"?>
<p:tagLst xmlns:p="http://schemas.openxmlformats.org/presentationml/2006/main">
  <p:tag name="KSO_WM_UNIT_TEXT_PART_ID_V2" val="d-3-2"/>
  <p:tag name="KSO_WM_UNIT_PRESET_TEXT" val="点击此处添加正文，文字是您思想的提炼，为了最终呈现发布的良好效果。&#13;请言简意赅的阐述观点，并根据需要酌情增减文字您的正文已经字字珠玑，但信息却千丝万缕，需要用更多的文字来表述；但请您尽可能提炼思想的精髓，恰如其分的表达观点，往往事半功倍。&#13;为了能让您有更直观的字数感受，并进一步方便使用，我们为您标注了最适合的位置。您输入的文字到这里时，就是最佳视觉效果。"/>
  <p:tag name="KSO_WM_UNIT_NOCLEAR" val="1"/>
  <p:tag name="KSO_WM_UNIT_VALUE" val="273"/>
  <p:tag name="KSO_WM_UNIT_HIGHLIGHT" val="0"/>
  <p:tag name="KSO_WM_UNIT_COMPATIBLE" val="0"/>
  <p:tag name="KSO_WM_UNIT_DIAGRAM_ISNUMVISUAL" val="0"/>
  <p:tag name="KSO_WM_UNIT_DIAGRAM_ISREFERUNIT" val="0"/>
  <p:tag name="KSO_WM_UNIT_TYPE" val="f"/>
  <p:tag name="KSO_WM_UNIT_INDEX" val="1"/>
  <p:tag name="KSO_WM_UNIT_ID" val="diagram20194644_1*f*1"/>
  <p:tag name="KSO_WM_TEMPLATE_CATEGORY" val="diagram"/>
  <p:tag name="KSO_WM_TEMPLATE_INDEX" val="20194644"/>
  <p:tag name="KSO_WM_UNIT_LAYERLEVEL" val="1"/>
  <p:tag name="KSO_WM_TAG_VERSION" val="1.0"/>
  <p:tag name="KSO_WM_BEAUTIFY_FLAG" val="#wm#"/>
  <p:tag name="KSO_WM_UNIT_COLOR_SCHEME_SHAPE_ID" val="5"/>
  <p:tag name="KSO_WM_UNIT_COLOR_SCHEME_PARENT_PAGE" val="0_1"/>
</p:tagLst>
</file>

<file path=ppt/tags/tag408.xml><?xml version="1.0" encoding="utf-8"?>
<p:tagLst xmlns:p="http://schemas.openxmlformats.org/presentationml/2006/main">
  <p:tag name="KSO_WM_UNIT_TEXT_PART_ID_V2" val="d-3-2"/>
  <p:tag name="KSO_WM_UNIT_PRESET_TEXT" val="点击此处添加正文，文字是您思想的提炼，为了最终呈现发布的良好效果。&#13;请言简意赅的阐述观点，并根据需要酌情增减文字您的正文已经字字珠玑，但信息却千丝万缕，需要用更多的文字来表述；但请您尽可能提炼思想的精髓，恰如其分的表达观点，往往事半功倍。&#13;为了能让您有更直观的字数感受，并进一步方便使用，我们为您标注了最适合的位置。您输入的文字到这里时，就是最佳视觉效果。"/>
  <p:tag name="KSO_WM_UNIT_NOCLEAR" val="1"/>
  <p:tag name="KSO_WM_UNIT_VALUE" val="273"/>
  <p:tag name="KSO_WM_UNIT_HIGHLIGHT" val="0"/>
  <p:tag name="KSO_WM_UNIT_COMPATIBLE" val="0"/>
  <p:tag name="KSO_WM_UNIT_DIAGRAM_ISNUMVISUAL" val="0"/>
  <p:tag name="KSO_WM_UNIT_DIAGRAM_ISREFERUNIT" val="0"/>
  <p:tag name="KSO_WM_UNIT_TYPE" val="f"/>
  <p:tag name="KSO_WM_UNIT_INDEX" val="1"/>
  <p:tag name="KSO_WM_UNIT_ID" val="diagram20194644_1*f*1"/>
  <p:tag name="KSO_WM_TEMPLATE_CATEGORY" val="diagram"/>
  <p:tag name="KSO_WM_TEMPLATE_INDEX" val="20194644"/>
  <p:tag name="KSO_WM_UNIT_LAYERLEVEL" val="1"/>
  <p:tag name="KSO_WM_TAG_VERSION" val="1.0"/>
  <p:tag name="KSO_WM_BEAUTIFY_FLAG" val="#wm#"/>
  <p:tag name="KSO_WM_UNIT_COLOR_SCHEME_SHAPE_ID" val="5"/>
  <p:tag name="KSO_WM_UNIT_COLOR_SCHEME_PARENT_PAGE" val="0_1"/>
</p:tagLst>
</file>

<file path=ppt/tags/tag409.xml><?xml version="1.0" encoding="utf-8"?>
<p:tagLst xmlns:p="http://schemas.openxmlformats.org/presentationml/2006/main">
  <p:tag name="KSO_WM_UNIT_TEXT_PART_ID_V2" val="d-3-2"/>
  <p:tag name="KSO_WM_UNIT_PRESET_TEXT" val="点击此处添加正文，文字是您思想的提炼，为了最终呈现发布的良好效果。&#13;请言简意赅的阐述观点，并根据需要酌情增减文字您的正文已经字字珠玑，但信息却千丝万缕，需要用更多的文字来表述；但请您尽可能提炼思想的精髓，恰如其分的表达观点，往往事半功倍。&#13;为了能让您有更直观的字数感受，并进一步方便使用，我们为您标注了最适合的位置。您输入的文字到这里时，就是最佳视觉效果。"/>
  <p:tag name="KSO_WM_UNIT_NOCLEAR" val="1"/>
  <p:tag name="KSO_WM_UNIT_VALUE" val="273"/>
  <p:tag name="KSO_WM_UNIT_HIGHLIGHT" val="0"/>
  <p:tag name="KSO_WM_UNIT_COMPATIBLE" val="0"/>
  <p:tag name="KSO_WM_UNIT_DIAGRAM_ISNUMVISUAL" val="0"/>
  <p:tag name="KSO_WM_UNIT_DIAGRAM_ISREFERUNIT" val="0"/>
  <p:tag name="KSO_WM_UNIT_TYPE" val="f"/>
  <p:tag name="KSO_WM_UNIT_INDEX" val="1"/>
  <p:tag name="KSO_WM_UNIT_ID" val="diagram20194644_1*f*1"/>
  <p:tag name="KSO_WM_TEMPLATE_CATEGORY" val="diagram"/>
  <p:tag name="KSO_WM_TEMPLATE_INDEX" val="20194644"/>
  <p:tag name="KSO_WM_UNIT_LAYERLEVEL" val="1"/>
  <p:tag name="KSO_WM_TAG_VERSION" val="1.0"/>
  <p:tag name="KSO_WM_BEAUTIFY_FLAG" val="#wm#"/>
  <p:tag name="KSO_WM_UNIT_COLOR_SCHEME_SHAPE_ID" val="5"/>
  <p:tag name="KSO_WM_UNIT_COLOR_SCHEME_PARENT_PAGE" val="0_1"/>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10.xml><?xml version="1.0" encoding="utf-8"?>
<p:tagLst xmlns:p="http://schemas.openxmlformats.org/presentationml/2006/main">
  <p:tag name="KSO_WM_SLIDE_ID" val="diagram20194644_1"/>
  <p:tag name="KSO_WM_SLIDE_ITEM_CNT" val="0"/>
  <p:tag name="KSO_WM_SLIDE_INDEX" val="1"/>
  <p:tag name="KSO_WM_TAG_VERSION" val="1.0"/>
  <p:tag name="KSO_WM_BEAUTIFY_FLAG" val="#wm#"/>
  <p:tag name="KSO_WM_TEMPLATE_CATEGORY" val="diagram"/>
  <p:tag name="KSO_WM_TEMPLATE_INDEX" val="20194644"/>
  <p:tag name="KSO_WM_SLIDE_LAYOUT" val="a_f"/>
  <p:tag name="KSO_WM_SLIDE_LAYOUT_CNT" val="1_1"/>
  <p:tag name="KSO_WM_SLIDE_TYPE" val="text"/>
  <p:tag name="KSO_WM_SLIDE_SUBTYPE" val="pureTxt"/>
  <p:tag name="KSO_WM_SLIDE_SIZE" val="882*459"/>
  <p:tag name="KSO_WM_SLIDE_POSITION" val="42*53"/>
  <p:tag name="KSO_WM_SLIDE_COLORSCHEME_VERSION" val="3.2"/>
</p:tagLst>
</file>

<file path=ppt/tags/tag411.xml><?xml version="1.0" encoding="utf-8"?>
<p:tagLst xmlns:p="http://schemas.openxmlformats.org/presentationml/2006/main">
  <p:tag name="KSO_WM_UNIT_TEXT_PART_ID_V2" val="a-1-2"/>
  <p:tag name="KSO_WM_UNIT_ISCONTENTSTITLE" val="0"/>
  <p:tag name="KSO_WM_UNIT_PRESET_TEXT" val="单击添加大标题"/>
  <p:tag name="KSO_WM_UNIT_NOCLEAR" val="0"/>
  <p:tag name="KSO_WM_UNIT_VALUE" val="8"/>
  <p:tag name="KSO_WM_UNIT_HIGHLIGHT" val="0"/>
  <p:tag name="KSO_WM_UNIT_COMPATIBLE" val="0"/>
  <p:tag name="KSO_WM_UNIT_DIAGRAM_ISNUMVISUAL" val="0"/>
  <p:tag name="KSO_WM_UNIT_DIAGRAM_ISREFERUNIT" val="0"/>
  <p:tag name="KSO_WM_UNIT_TYPE" val="a"/>
  <p:tag name="KSO_WM_UNIT_INDEX" val="1"/>
  <p:tag name="KSO_WM_UNIT_ID" val="diagram20194644_1*a*1"/>
  <p:tag name="KSO_WM_TEMPLATE_CATEGORY" val="diagram"/>
  <p:tag name="KSO_WM_TEMPLATE_INDEX" val="20194644"/>
  <p:tag name="KSO_WM_UNIT_LAYERLEVEL" val="1"/>
  <p:tag name="KSO_WM_TAG_VERSION" val="1.0"/>
  <p:tag name="KSO_WM_BEAUTIFY_FLAG" val="#wm#"/>
  <p:tag name="KSO_WM_UNIT_COLOR_SCHEME_SHAPE_ID" val="6"/>
  <p:tag name="KSO_WM_UNIT_COLOR_SCHEME_PARENT_PAGE" val="0_1"/>
</p:tagLst>
</file>

<file path=ppt/tags/tag412.xml><?xml version="1.0" encoding="utf-8"?>
<p:tagLst xmlns:p="http://schemas.openxmlformats.org/presentationml/2006/main">
  <p:tag name="KSO_WM_SLIDE_ID" val="diagram20194644_1"/>
  <p:tag name="KSO_WM_SLIDE_ITEM_CNT" val="0"/>
  <p:tag name="KSO_WM_SLIDE_INDEX" val="1"/>
  <p:tag name="KSO_WM_TAG_VERSION" val="1.0"/>
  <p:tag name="KSO_WM_BEAUTIFY_FLAG" val="#wm#"/>
  <p:tag name="KSO_WM_TEMPLATE_CATEGORY" val="diagram"/>
  <p:tag name="KSO_WM_TEMPLATE_INDEX" val="20194644"/>
  <p:tag name="KSO_WM_SLIDE_LAYOUT" val="a_f"/>
  <p:tag name="KSO_WM_SLIDE_LAYOUT_CNT" val="1_1"/>
  <p:tag name="KSO_WM_SLIDE_TYPE" val="text"/>
  <p:tag name="KSO_WM_SLIDE_SUBTYPE" val="pureTxt"/>
  <p:tag name="KSO_WM_SLIDE_SIZE" val="882*459"/>
  <p:tag name="KSO_WM_SLIDE_POSITION" val="42*53"/>
  <p:tag name="KSO_WM_SLIDE_COLORSCHEME_VERSION" val="3.2"/>
</p:tagLst>
</file>

<file path=ppt/tags/tag413.xml><?xml version="1.0" encoding="utf-8"?>
<p:tagLst xmlns:p="http://schemas.openxmlformats.org/presentationml/2006/main">
  <p:tag name="KSO_WM_UNIT_TEXT_PART_ID_V2" val="a-1-2"/>
  <p:tag name="KSO_WM_UNIT_ISCONTENTSTITLE" val="0"/>
  <p:tag name="KSO_WM_UNIT_PRESET_TEXT" val="单击添加大标题"/>
  <p:tag name="KSO_WM_UNIT_NOCLEAR" val="0"/>
  <p:tag name="KSO_WM_UNIT_VALUE" val="8"/>
  <p:tag name="KSO_WM_UNIT_HIGHLIGHT" val="0"/>
  <p:tag name="KSO_WM_UNIT_COMPATIBLE" val="0"/>
  <p:tag name="KSO_WM_UNIT_DIAGRAM_ISNUMVISUAL" val="0"/>
  <p:tag name="KSO_WM_UNIT_DIAGRAM_ISREFERUNIT" val="0"/>
  <p:tag name="KSO_WM_UNIT_TYPE" val="a"/>
  <p:tag name="KSO_WM_UNIT_INDEX" val="1"/>
  <p:tag name="KSO_WM_UNIT_ID" val="diagram20194644_1*a*1"/>
  <p:tag name="KSO_WM_TEMPLATE_CATEGORY" val="diagram"/>
  <p:tag name="KSO_WM_TEMPLATE_INDEX" val="20194644"/>
  <p:tag name="KSO_WM_UNIT_LAYERLEVEL" val="1"/>
  <p:tag name="KSO_WM_TAG_VERSION" val="1.0"/>
  <p:tag name="KSO_WM_BEAUTIFY_FLAG" val="#wm#"/>
  <p:tag name="KSO_WM_UNIT_COLOR_SCHEME_SHAPE_ID" val="6"/>
  <p:tag name="KSO_WM_UNIT_COLOR_SCHEME_PARENT_PAGE" val="0_1"/>
</p:tagLst>
</file>

<file path=ppt/tags/tag414.xml><?xml version="1.0" encoding="utf-8"?>
<p:tagLst xmlns:p="http://schemas.openxmlformats.org/presentationml/2006/main">
  <p:tag name="KSO_WM_SLIDE_ID" val="diagram20194644_1"/>
  <p:tag name="KSO_WM_SLIDE_ITEM_CNT" val="0"/>
  <p:tag name="KSO_WM_SLIDE_INDEX" val="1"/>
  <p:tag name="KSO_WM_TAG_VERSION" val="1.0"/>
  <p:tag name="KSO_WM_BEAUTIFY_FLAG" val="#wm#"/>
  <p:tag name="KSO_WM_TEMPLATE_CATEGORY" val="diagram"/>
  <p:tag name="KSO_WM_TEMPLATE_INDEX" val="20194644"/>
  <p:tag name="KSO_WM_SLIDE_LAYOUT" val="a_f"/>
  <p:tag name="KSO_WM_SLIDE_LAYOUT_CNT" val="1_1"/>
  <p:tag name="KSO_WM_SLIDE_TYPE" val="text"/>
  <p:tag name="KSO_WM_SLIDE_SUBTYPE" val="pureTxt"/>
  <p:tag name="KSO_WM_SLIDE_SIZE" val="882*459"/>
  <p:tag name="KSO_WM_SLIDE_POSITION" val="42*53"/>
  <p:tag name="KSO_WM_SLIDE_COLORSCHEME_VERSION" val="3.2"/>
</p:tagLst>
</file>

<file path=ppt/tags/tag415.xml><?xml version="1.0" encoding="utf-8"?>
<p:tagLst xmlns:p="http://schemas.openxmlformats.org/presentationml/2006/main">
  <p:tag name="KSO_WM_UNIT_TEXT_PART_ID_V2" val="a-1-2"/>
  <p:tag name="KSO_WM_UNIT_ISCONTENTSTITLE" val="0"/>
  <p:tag name="KSO_WM_UNIT_PRESET_TEXT" val="单击添加大标题"/>
  <p:tag name="KSO_WM_UNIT_NOCLEAR" val="0"/>
  <p:tag name="KSO_WM_UNIT_VALUE" val="8"/>
  <p:tag name="KSO_WM_UNIT_HIGHLIGHT" val="0"/>
  <p:tag name="KSO_WM_UNIT_COMPATIBLE" val="0"/>
  <p:tag name="KSO_WM_UNIT_DIAGRAM_ISNUMVISUAL" val="0"/>
  <p:tag name="KSO_WM_UNIT_DIAGRAM_ISREFERUNIT" val="0"/>
  <p:tag name="KSO_WM_UNIT_TYPE" val="a"/>
  <p:tag name="KSO_WM_UNIT_INDEX" val="1"/>
  <p:tag name="KSO_WM_UNIT_ID" val="diagram20194644_1*a*1"/>
  <p:tag name="KSO_WM_TEMPLATE_CATEGORY" val="diagram"/>
  <p:tag name="KSO_WM_TEMPLATE_INDEX" val="20194644"/>
  <p:tag name="KSO_WM_UNIT_LAYERLEVEL" val="1"/>
  <p:tag name="KSO_WM_TAG_VERSION" val="1.0"/>
  <p:tag name="KSO_WM_BEAUTIFY_FLAG" val="#wm#"/>
  <p:tag name="KSO_WM_UNIT_COLOR_SCHEME_SHAPE_ID" val="6"/>
  <p:tag name="KSO_WM_UNIT_COLOR_SCHEME_PARENT_PAGE" val="0_1"/>
</p:tagLst>
</file>

<file path=ppt/tags/tag416.xml><?xml version="1.0" encoding="utf-8"?>
<p:tagLst xmlns:p="http://schemas.openxmlformats.org/presentationml/2006/main">
  <p:tag name="KSO_WM_UNIT_TEXT_PART_ID_V2" val="d-3-2"/>
  <p:tag name="KSO_WM_UNIT_PRESET_TEXT" val="点击此处添加正文，文字是您思想的提炼，为了最终呈现发布的良好效果。&#13;请言简意赅的阐述观点，并根据需要酌情增减文字您的正文已经字字珠玑，但信息却千丝万缕，需要用更多的文字来表述；但请您尽可能提炼思想的精髓，恰如其分的表达观点，往往事半功倍。&#13;为了能让您有更直观的字数感受，并进一步方便使用，我们为您标注了最适合的位置。您输入的文字到这里时，就是最佳视觉效果。"/>
  <p:tag name="KSO_WM_UNIT_NOCLEAR" val="1"/>
  <p:tag name="KSO_WM_UNIT_VALUE" val="273"/>
  <p:tag name="KSO_WM_UNIT_HIGHLIGHT" val="0"/>
  <p:tag name="KSO_WM_UNIT_COMPATIBLE" val="0"/>
  <p:tag name="KSO_WM_UNIT_DIAGRAM_ISNUMVISUAL" val="0"/>
  <p:tag name="KSO_WM_UNIT_DIAGRAM_ISREFERUNIT" val="0"/>
  <p:tag name="KSO_WM_UNIT_TYPE" val="f"/>
  <p:tag name="KSO_WM_UNIT_INDEX" val="1"/>
  <p:tag name="KSO_WM_UNIT_ID" val="diagram20194644_1*f*1"/>
  <p:tag name="KSO_WM_TEMPLATE_CATEGORY" val="diagram"/>
  <p:tag name="KSO_WM_TEMPLATE_INDEX" val="20194644"/>
  <p:tag name="KSO_WM_UNIT_LAYERLEVEL" val="1"/>
  <p:tag name="KSO_WM_TAG_VERSION" val="1.0"/>
  <p:tag name="KSO_WM_BEAUTIFY_FLAG" val="#wm#"/>
  <p:tag name="KSO_WM_UNIT_COLOR_SCHEME_SHAPE_ID" val="5"/>
  <p:tag name="KSO_WM_UNIT_COLOR_SCHEME_PARENT_PAGE" val="0_1"/>
</p:tagLst>
</file>

<file path=ppt/tags/tag417.xml><?xml version="1.0" encoding="utf-8"?>
<p:tagLst xmlns:p="http://schemas.openxmlformats.org/presentationml/2006/main">
  <p:tag name="KSO_WM_UNIT_TEXT_PART_ID_V2" val="a-1-2"/>
  <p:tag name="KSO_WM_UNIT_ISCONTENTSTITLE" val="0"/>
  <p:tag name="KSO_WM_UNIT_PRESET_TEXT" val="单击添加大标题"/>
  <p:tag name="KSO_WM_UNIT_NOCLEAR" val="0"/>
  <p:tag name="KSO_WM_UNIT_VALUE" val="8"/>
  <p:tag name="KSO_WM_UNIT_HIGHLIGHT" val="0"/>
  <p:tag name="KSO_WM_UNIT_COMPATIBLE" val="0"/>
  <p:tag name="KSO_WM_UNIT_DIAGRAM_ISNUMVISUAL" val="0"/>
  <p:tag name="KSO_WM_UNIT_DIAGRAM_ISREFERUNIT" val="0"/>
  <p:tag name="KSO_WM_UNIT_TYPE" val="a"/>
  <p:tag name="KSO_WM_UNIT_INDEX" val="1"/>
  <p:tag name="KSO_WM_UNIT_ID" val="diagram20194644_1*a*1"/>
  <p:tag name="KSO_WM_TEMPLATE_CATEGORY" val="diagram"/>
  <p:tag name="KSO_WM_TEMPLATE_INDEX" val="20194644"/>
  <p:tag name="KSO_WM_UNIT_LAYERLEVEL" val="1"/>
  <p:tag name="KSO_WM_TAG_VERSION" val="1.0"/>
  <p:tag name="KSO_WM_BEAUTIFY_FLAG" val="#wm#"/>
  <p:tag name="KSO_WM_UNIT_COLOR_SCHEME_SHAPE_ID" val="6"/>
  <p:tag name="KSO_WM_UNIT_COLOR_SCHEME_PARENT_PAGE" val="0_1"/>
</p:tagLst>
</file>

<file path=ppt/tags/tag418.xml><?xml version="1.0" encoding="utf-8"?>
<p:tagLst xmlns:p="http://schemas.openxmlformats.org/presentationml/2006/main">
  <p:tag name="KSO_WM_UNIT_TEXT_PART_ID_V2" val="a-1-2"/>
  <p:tag name="KSO_WM_UNIT_ISCONTENTSTITLE" val="0"/>
  <p:tag name="KSO_WM_UNIT_PRESET_TEXT" val="单击添加大标题"/>
  <p:tag name="KSO_WM_UNIT_NOCLEAR" val="0"/>
  <p:tag name="KSO_WM_UNIT_VALUE" val="8"/>
  <p:tag name="KSO_WM_UNIT_HIGHLIGHT" val="0"/>
  <p:tag name="KSO_WM_UNIT_COMPATIBLE" val="0"/>
  <p:tag name="KSO_WM_UNIT_DIAGRAM_ISNUMVISUAL" val="0"/>
  <p:tag name="KSO_WM_UNIT_DIAGRAM_ISREFERUNIT" val="0"/>
  <p:tag name="KSO_WM_UNIT_TYPE" val="a"/>
  <p:tag name="KSO_WM_UNIT_INDEX" val="1"/>
  <p:tag name="KSO_WM_UNIT_ID" val="diagram20194644_1*a*1"/>
  <p:tag name="KSO_WM_TEMPLATE_CATEGORY" val="diagram"/>
  <p:tag name="KSO_WM_TEMPLATE_INDEX" val="20194644"/>
  <p:tag name="KSO_WM_UNIT_LAYERLEVEL" val="1"/>
  <p:tag name="KSO_WM_TAG_VERSION" val="1.0"/>
  <p:tag name="KSO_WM_BEAUTIFY_FLAG" val="#wm#"/>
  <p:tag name="KSO_WM_UNIT_COLOR_SCHEME_SHAPE_ID" val="6"/>
  <p:tag name="KSO_WM_UNIT_COLOR_SCHEME_PARENT_PAGE" val="0_1"/>
</p:tagLst>
</file>

<file path=ppt/tags/tag419.xml><?xml version="1.0" encoding="utf-8"?>
<p:tagLst xmlns:p="http://schemas.openxmlformats.org/presentationml/2006/main">
  <p:tag name="KSO_WM_UNIT_TEXT_PART_ID_V2" val="d-3-2"/>
  <p:tag name="KSO_WM_UNIT_PRESET_TEXT" val="点击此处添加正文，文字是您思想的提炼，为了最终呈现发布的良好效果。&#13;请言简意赅的阐述观点，并根据需要酌情增减文字您的正文已经字字珠玑，但信息却千丝万缕，需要用更多的文字来表述；但请您尽可能提炼思想的精髓，恰如其分的表达观点，往往事半功倍。&#13;为了能让您有更直观的字数感受，并进一步方便使用，我们为您标注了最适合的位置。您输入的文字到这里时，就是最佳视觉效果。"/>
  <p:tag name="KSO_WM_UNIT_NOCLEAR" val="1"/>
  <p:tag name="KSO_WM_UNIT_VALUE" val="273"/>
  <p:tag name="KSO_WM_UNIT_HIGHLIGHT" val="0"/>
  <p:tag name="KSO_WM_UNIT_COMPATIBLE" val="0"/>
  <p:tag name="KSO_WM_UNIT_DIAGRAM_ISNUMVISUAL" val="0"/>
  <p:tag name="KSO_WM_UNIT_DIAGRAM_ISREFERUNIT" val="0"/>
  <p:tag name="KSO_WM_UNIT_TYPE" val="f"/>
  <p:tag name="KSO_WM_UNIT_INDEX" val="1"/>
  <p:tag name="KSO_WM_UNIT_ID" val="diagram20194644_1*f*1"/>
  <p:tag name="KSO_WM_TEMPLATE_CATEGORY" val="diagram"/>
  <p:tag name="KSO_WM_TEMPLATE_INDEX" val="20194644"/>
  <p:tag name="KSO_WM_UNIT_LAYERLEVEL" val="1"/>
  <p:tag name="KSO_WM_TAG_VERSION" val="1.0"/>
  <p:tag name="KSO_WM_BEAUTIFY_FLAG" val="#wm#"/>
  <p:tag name="KSO_WM_UNIT_COLOR_SCHEME_SHAPE_ID" val="5"/>
  <p:tag name="KSO_WM_UNIT_COLOR_SCHEME_PARENT_PAGE" val="0_1"/>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20.xml><?xml version="1.0" encoding="utf-8"?>
<p:tagLst xmlns:p="http://schemas.openxmlformats.org/presentationml/2006/main">
  <p:tag name="KSO_WM_UNIT_TEXT_PART_ID_V2" val="d-3-2"/>
  <p:tag name="KSO_WM_UNIT_PRESET_TEXT" val="点击此处添加正文，文字是您思想的提炼，为了最终呈现发布的良好效果。&#13;请言简意赅的阐述观点，并根据需要酌情增减文字您的正文已经字字珠玑，但信息却千丝万缕，需要用更多的文字来表述；但请您尽可能提炼思想的精髓，恰如其分的表达观点，往往事半功倍。&#13;为了能让您有更直观的字数感受，并进一步方便使用，我们为您标注了最适合的位置。您输入的文字到这里时，就是最佳视觉效果。"/>
  <p:tag name="KSO_WM_UNIT_NOCLEAR" val="1"/>
  <p:tag name="KSO_WM_UNIT_VALUE" val="273"/>
  <p:tag name="KSO_WM_UNIT_HIGHLIGHT" val="0"/>
  <p:tag name="KSO_WM_UNIT_COMPATIBLE" val="0"/>
  <p:tag name="KSO_WM_UNIT_DIAGRAM_ISNUMVISUAL" val="0"/>
  <p:tag name="KSO_WM_UNIT_DIAGRAM_ISREFERUNIT" val="0"/>
  <p:tag name="KSO_WM_UNIT_TYPE" val="f"/>
  <p:tag name="KSO_WM_UNIT_INDEX" val="1"/>
  <p:tag name="KSO_WM_UNIT_ID" val="diagram20194644_1*f*1"/>
  <p:tag name="KSO_WM_TEMPLATE_CATEGORY" val="diagram"/>
  <p:tag name="KSO_WM_TEMPLATE_INDEX" val="20194644"/>
  <p:tag name="KSO_WM_UNIT_LAYERLEVEL" val="1"/>
  <p:tag name="KSO_WM_TAG_VERSION" val="1.0"/>
  <p:tag name="KSO_WM_BEAUTIFY_FLAG" val="#wm#"/>
  <p:tag name="KSO_WM_UNIT_COLOR_SCHEME_SHAPE_ID" val="5"/>
  <p:tag name="KSO_WM_UNIT_COLOR_SCHEME_PARENT_PAGE" val="0_1"/>
</p:tagLst>
</file>

<file path=ppt/tags/tag421.xml><?xml version="1.0" encoding="utf-8"?>
<p:tagLst xmlns:p="http://schemas.openxmlformats.org/presentationml/2006/main">
  <p:tag name="KSO_WM_SLIDE_ID" val="diagram20194644_1"/>
  <p:tag name="KSO_WM_SLIDE_ITEM_CNT" val="0"/>
  <p:tag name="KSO_WM_SLIDE_INDEX" val="1"/>
  <p:tag name="KSO_WM_TAG_VERSION" val="1.0"/>
  <p:tag name="KSO_WM_BEAUTIFY_FLAG" val="#wm#"/>
  <p:tag name="KSO_WM_TEMPLATE_CATEGORY" val="diagram"/>
  <p:tag name="KSO_WM_TEMPLATE_INDEX" val="20194644"/>
  <p:tag name="KSO_WM_SLIDE_LAYOUT" val="a_f"/>
  <p:tag name="KSO_WM_SLIDE_LAYOUT_CNT" val="1_1"/>
  <p:tag name="KSO_WM_SLIDE_TYPE" val="text"/>
  <p:tag name="KSO_WM_SLIDE_SUBTYPE" val="pureTxt"/>
  <p:tag name="KSO_WM_SLIDE_SIZE" val="882*459"/>
  <p:tag name="KSO_WM_SLIDE_POSITION" val="42*53"/>
  <p:tag name="KSO_WM_SLIDE_COLORSCHEME_VERSION" val="3.2"/>
</p:tagLst>
</file>

<file path=ppt/tags/tag422.xml><?xml version="1.0" encoding="utf-8"?>
<p:tagLst xmlns:p="http://schemas.openxmlformats.org/presentationml/2006/main">
  <p:tag name="KSO_WM_UNIT_TEXT_PART_ID_V2" val="a-1-2"/>
  <p:tag name="KSO_WM_UNIT_ISCONTENTSTITLE" val="0"/>
  <p:tag name="KSO_WM_UNIT_PRESET_TEXT" val="单击添加大标题"/>
  <p:tag name="KSO_WM_UNIT_NOCLEAR" val="0"/>
  <p:tag name="KSO_WM_UNIT_VALUE" val="8"/>
  <p:tag name="KSO_WM_UNIT_HIGHLIGHT" val="0"/>
  <p:tag name="KSO_WM_UNIT_COMPATIBLE" val="0"/>
  <p:tag name="KSO_WM_UNIT_DIAGRAM_ISNUMVISUAL" val="0"/>
  <p:tag name="KSO_WM_UNIT_DIAGRAM_ISREFERUNIT" val="0"/>
  <p:tag name="KSO_WM_UNIT_TYPE" val="a"/>
  <p:tag name="KSO_WM_UNIT_INDEX" val="1"/>
  <p:tag name="KSO_WM_UNIT_ID" val="diagram20194644_1*a*1"/>
  <p:tag name="KSO_WM_TEMPLATE_CATEGORY" val="diagram"/>
  <p:tag name="KSO_WM_TEMPLATE_INDEX" val="20194644"/>
  <p:tag name="KSO_WM_UNIT_LAYERLEVEL" val="1"/>
  <p:tag name="KSO_WM_TAG_VERSION" val="1.0"/>
  <p:tag name="KSO_WM_BEAUTIFY_FLAG" val="#wm#"/>
  <p:tag name="KSO_WM_UNIT_COLOR_SCHEME_SHAPE_ID" val="6"/>
  <p:tag name="KSO_WM_UNIT_COLOR_SCHEME_PARENT_PAGE" val="0_1"/>
</p:tagLst>
</file>

<file path=ppt/tags/tag423.xml><?xml version="1.0" encoding="utf-8"?>
<p:tagLst xmlns:p="http://schemas.openxmlformats.org/presentationml/2006/main">
  <p:tag name="KSO_WM_UNIT_TEXT_PART_ID_V2" val="d-3-2"/>
  <p:tag name="KSO_WM_UNIT_PRESET_TEXT" val="点击此处添加正文，文字是您思想的提炼，为了最终呈现发布的良好效果。&#13;请言简意赅的阐述观点，并根据需要酌情增减文字您的正文已经字字珠玑，但信息却千丝万缕，需要用更多的文字来表述；但请您尽可能提炼思想的精髓，恰如其分的表达观点，往往事半功倍。&#13;为了能让您有更直观的字数感受，并进一步方便使用，我们为您标注了最适合的位置。您输入的文字到这里时，就是最佳视觉效果。"/>
  <p:tag name="KSO_WM_UNIT_NOCLEAR" val="1"/>
  <p:tag name="KSO_WM_UNIT_VALUE" val="273"/>
  <p:tag name="KSO_WM_UNIT_HIGHLIGHT" val="0"/>
  <p:tag name="KSO_WM_UNIT_COMPATIBLE" val="0"/>
  <p:tag name="KSO_WM_UNIT_DIAGRAM_ISNUMVISUAL" val="0"/>
  <p:tag name="KSO_WM_UNIT_DIAGRAM_ISREFERUNIT" val="0"/>
  <p:tag name="KSO_WM_UNIT_TYPE" val="f"/>
  <p:tag name="KSO_WM_UNIT_INDEX" val="1"/>
  <p:tag name="KSO_WM_UNIT_ID" val="diagram20194644_1*f*1"/>
  <p:tag name="KSO_WM_TEMPLATE_CATEGORY" val="diagram"/>
  <p:tag name="KSO_WM_TEMPLATE_INDEX" val="20194644"/>
  <p:tag name="KSO_WM_UNIT_LAYERLEVEL" val="1"/>
  <p:tag name="KSO_WM_TAG_VERSION" val="1.0"/>
  <p:tag name="KSO_WM_BEAUTIFY_FLAG" val="#wm#"/>
  <p:tag name="KSO_WM_UNIT_COLOR_SCHEME_SHAPE_ID" val="5"/>
  <p:tag name="KSO_WM_UNIT_COLOR_SCHEME_PARENT_PAGE" val="0_1"/>
</p:tagLst>
</file>

<file path=ppt/tags/tag424.xml><?xml version="1.0" encoding="utf-8"?>
<p:tagLst xmlns:p="http://schemas.openxmlformats.org/presentationml/2006/main">
  <p:tag name="KSO_WM_SLIDE_ID" val="diagram20194644_1"/>
  <p:tag name="KSO_WM_SLIDE_ITEM_CNT" val="0"/>
  <p:tag name="KSO_WM_SLIDE_INDEX" val="1"/>
  <p:tag name="KSO_WM_TAG_VERSION" val="1.0"/>
  <p:tag name="KSO_WM_BEAUTIFY_FLAG" val="#wm#"/>
  <p:tag name="KSO_WM_TEMPLATE_CATEGORY" val="diagram"/>
  <p:tag name="KSO_WM_TEMPLATE_INDEX" val="20194644"/>
  <p:tag name="KSO_WM_SLIDE_LAYOUT" val="a_f"/>
  <p:tag name="KSO_WM_SLIDE_LAYOUT_CNT" val="1_1"/>
  <p:tag name="KSO_WM_SLIDE_TYPE" val="text"/>
  <p:tag name="KSO_WM_SLIDE_SUBTYPE" val="pureTxt"/>
  <p:tag name="KSO_WM_SLIDE_SIZE" val="882*459"/>
  <p:tag name="KSO_WM_SLIDE_POSITION" val="42*53"/>
  <p:tag name="KSO_WM_SLIDE_COLORSCHEME_VERSION" val="3.2"/>
</p:tagLst>
</file>

<file path=ppt/tags/tag425.xml><?xml version="1.0" encoding="utf-8"?>
<p:tagLst xmlns:p="http://schemas.openxmlformats.org/presentationml/2006/main">
  <p:tag name="KSO_WM_UNIT_TEXT_PART_ID_V2" val="a-1-2"/>
  <p:tag name="KSO_WM_UNIT_ISCONTENTSTITLE" val="0"/>
  <p:tag name="KSO_WM_UNIT_PRESET_TEXT" val="单击添加大标题"/>
  <p:tag name="KSO_WM_UNIT_NOCLEAR" val="0"/>
  <p:tag name="KSO_WM_UNIT_VALUE" val="8"/>
  <p:tag name="KSO_WM_UNIT_HIGHLIGHT" val="0"/>
  <p:tag name="KSO_WM_UNIT_COMPATIBLE" val="0"/>
  <p:tag name="KSO_WM_UNIT_DIAGRAM_ISNUMVISUAL" val="0"/>
  <p:tag name="KSO_WM_UNIT_DIAGRAM_ISREFERUNIT" val="0"/>
  <p:tag name="KSO_WM_UNIT_TYPE" val="a"/>
  <p:tag name="KSO_WM_UNIT_INDEX" val="1"/>
  <p:tag name="KSO_WM_UNIT_ID" val="diagram20194644_1*a*1"/>
  <p:tag name="KSO_WM_TEMPLATE_CATEGORY" val="diagram"/>
  <p:tag name="KSO_WM_TEMPLATE_INDEX" val="20194644"/>
  <p:tag name="KSO_WM_UNIT_LAYERLEVEL" val="1"/>
  <p:tag name="KSO_WM_TAG_VERSION" val="1.0"/>
  <p:tag name="KSO_WM_BEAUTIFY_FLAG" val="#wm#"/>
  <p:tag name="KSO_WM_UNIT_COLOR_SCHEME_SHAPE_ID" val="6"/>
  <p:tag name="KSO_WM_UNIT_COLOR_SCHEME_PARENT_PAGE" val="0_1"/>
</p:tagLst>
</file>

<file path=ppt/tags/tag426.xml><?xml version="1.0" encoding="utf-8"?>
<p:tagLst xmlns:p="http://schemas.openxmlformats.org/presentationml/2006/main">
  <p:tag name="KSO_WM_UNIT_TEXT_PART_ID_V2" val="d-3-2"/>
  <p:tag name="KSO_WM_UNIT_PRESET_TEXT" val="点击此处添加正文，文字是您思想的提炼，为了最终呈现发布的良好效果。&#13;请言简意赅的阐述观点，并根据需要酌情增减文字您的正文已经字字珠玑，但信息却千丝万缕，需要用更多的文字来表述；但请您尽可能提炼思想的精髓，恰如其分的表达观点，往往事半功倍。&#13;为了能让您有更直观的字数感受，并进一步方便使用，我们为您标注了最适合的位置。您输入的文字到这里时，就是最佳视觉效果。"/>
  <p:tag name="KSO_WM_UNIT_NOCLEAR" val="1"/>
  <p:tag name="KSO_WM_UNIT_VALUE" val="273"/>
  <p:tag name="KSO_WM_UNIT_HIGHLIGHT" val="0"/>
  <p:tag name="KSO_WM_UNIT_COMPATIBLE" val="0"/>
  <p:tag name="KSO_WM_UNIT_DIAGRAM_ISNUMVISUAL" val="0"/>
  <p:tag name="KSO_WM_UNIT_DIAGRAM_ISREFERUNIT" val="0"/>
  <p:tag name="KSO_WM_UNIT_TYPE" val="f"/>
  <p:tag name="KSO_WM_UNIT_INDEX" val="1"/>
  <p:tag name="KSO_WM_UNIT_ID" val="diagram20194644_1*f*1"/>
  <p:tag name="KSO_WM_TEMPLATE_CATEGORY" val="diagram"/>
  <p:tag name="KSO_WM_TEMPLATE_INDEX" val="20194644"/>
  <p:tag name="KSO_WM_UNIT_LAYERLEVEL" val="1"/>
  <p:tag name="KSO_WM_TAG_VERSION" val="1.0"/>
  <p:tag name="KSO_WM_BEAUTIFY_FLAG" val="#wm#"/>
  <p:tag name="KSO_WM_UNIT_COLOR_SCHEME_SHAPE_ID" val="5"/>
  <p:tag name="KSO_WM_UNIT_COLOR_SCHEME_PARENT_PAGE" val="0_1"/>
</p:tagLst>
</file>

<file path=ppt/tags/tag427.xml><?xml version="1.0" encoding="utf-8"?>
<p:tagLst xmlns:p="http://schemas.openxmlformats.org/presentationml/2006/main">
  <p:tag name="KSO_WM_UNIT_TEXT_PART_ID_V2" val="a-1-2"/>
  <p:tag name="KSO_WM_UNIT_ISCONTENTSTITLE" val="0"/>
  <p:tag name="KSO_WM_UNIT_PRESET_TEXT" val="单击添加大标题"/>
  <p:tag name="KSO_WM_UNIT_NOCLEAR" val="0"/>
  <p:tag name="KSO_WM_UNIT_VALUE" val="8"/>
  <p:tag name="KSO_WM_UNIT_HIGHLIGHT" val="0"/>
  <p:tag name="KSO_WM_UNIT_COMPATIBLE" val="0"/>
  <p:tag name="KSO_WM_UNIT_DIAGRAM_ISNUMVISUAL" val="0"/>
  <p:tag name="KSO_WM_UNIT_DIAGRAM_ISREFERUNIT" val="0"/>
  <p:tag name="KSO_WM_UNIT_TYPE" val="a"/>
  <p:tag name="KSO_WM_UNIT_INDEX" val="1"/>
  <p:tag name="KSO_WM_UNIT_ID" val="diagram20194644_1*a*1"/>
  <p:tag name="KSO_WM_TEMPLATE_CATEGORY" val="diagram"/>
  <p:tag name="KSO_WM_TEMPLATE_INDEX" val="20194644"/>
  <p:tag name="KSO_WM_UNIT_LAYERLEVEL" val="1"/>
  <p:tag name="KSO_WM_TAG_VERSION" val="1.0"/>
  <p:tag name="KSO_WM_BEAUTIFY_FLAG" val="#wm#"/>
  <p:tag name="KSO_WM_UNIT_COLOR_SCHEME_SHAPE_ID" val="6"/>
  <p:tag name="KSO_WM_UNIT_COLOR_SCHEME_PARENT_PAGE" val="0_1"/>
</p:tagLst>
</file>

<file path=ppt/tags/tag428.xml><?xml version="1.0" encoding="utf-8"?>
<p:tagLst xmlns:p="http://schemas.openxmlformats.org/presentationml/2006/main">
  <p:tag name="KSO_WM_UNIT_TEXT_PART_ID_V2" val="a-1-2"/>
  <p:tag name="KSO_WM_UNIT_ISCONTENTSTITLE" val="0"/>
  <p:tag name="KSO_WM_UNIT_PRESET_TEXT" val="单击添加大标题"/>
  <p:tag name="KSO_WM_UNIT_NOCLEAR" val="0"/>
  <p:tag name="KSO_WM_UNIT_VALUE" val="8"/>
  <p:tag name="KSO_WM_UNIT_HIGHLIGHT" val="0"/>
  <p:tag name="KSO_WM_UNIT_COMPATIBLE" val="0"/>
  <p:tag name="KSO_WM_UNIT_DIAGRAM_ISNUMVISUAL" val="0"/>
  <p:tag name="KSO_WM_UNIT_DIAGRAM_ISREFERUNIT" val="0"/>
  <p:tag name="KSO_WM_UNIT_TYPE" val="a"/>
  <p:tag name="KSO_WM_UNIT_INDEX" val="1"/>
  <p:tag name="KSO_WM_UNIT_ID" val="diagram20194644_1*a*1"/>
  <p:tag name="KSO_WM_TEMPLATE_CATEGORY" val="diagram"/>
  <p:tag name="KSO_WM_TEMPLATE_INDEX" val="20194644"/>
  <p:tag name="KSO_WM_UNIT_LAYERLEVEL" val="1"/>
  <p:tag name="KSO_WM_TAG_VERSION" val="1.0"/>
  <p:tag name="KSO_WM_BEAUTIFY_FLAG" val="#wm#"/>
  <p:tag name="KSO_WM_UNIT_COLOR_SCHEME_SHAPE_ID" val="6"/>
  <p:tag name="KSO_WM_UNIT_COLOR_SCHEME_PARENT_PAGE" val="0_1"/>
</p:tagLst>
</file>

<file path=ppt/tags/tag429.xml><?xml version="1.0" encoding="utf-8"?>
<p:tagLst xmlns:p="http://schemas.openxmlformats.org/presentationml/2006/main">
  <p:tag name="KSO_WM_UNIT_TEXT_PART_ID_V2" val="d-3-2"/>
  <p:tag name="KSO_WM_UNIT_PRESET_TEXT" val="点击此处添加正文，文字是您思想的提炼，为了最终呈现发布的良好效果。&#13;请言简意赅的阐述观点，并根据需要酌情增减文字您的正文已经字字珠玑，但信息却千丝万缕，需要用更多的文字来表述；但请您尽可能提炼思想的精髓，恰如其分的表达观点，往往事半功倍。&#13;为了能让您有更直观的字数感受，并进一步方便使用，我们为您标注了最适合的位置。您输入的文字到这里时，就是最佳视觉效果。"/>
  <p:tag name="KSO_WM_UNIT_NOCLEAR" val="1"/>
  <p:tag name="KSO_WM_UNIT_VALUE" val="273"/>
  <p:tag name="KSO_WM_UNIT_HIGHLIGHT" val="0"/>
  <p:tag name="KSO_WM_UNIT_COMPATIBLE" val="0"/>
  <p:tag name="KSO_WM_UNIT_DIAGRAM_ISNUMVISUAL" val="0"/>
  <p:tag name="KSO_WM_UNIT_DIAGRAM_ISREFERUNIT" val="0"/>
  <p:tag name="KSO_WM_UNIT_TYPE" val="f"/>
  <p:tag name="KSO_WM_UNIT_INDEX" val="1"/>
  <p:tag name="KSO_WM_UNIT_ID" val="diagram20194644_1*f*1"/>
  <p:tag name="KSO_WM_TEMPLATE_CATEGORY" val="diagram"/>
  <p:tag name="KSO_WM_TEMPLATE_INDEX" val="20194644"/>
  <p:tag name="KSO_WM_UNIT_LAYERLEVEL" val="1"/>
  <p:tag name="KSO_WM_TAG_VERSION" val="1.0"/>
  <p:tag name="KSO_WM_BEAUTIFY_FLAG" val="#wm#"/>
  <p:tag name="KSO_WM_UNIT_COLOR_SCHEME_SHAPE_ID" val="5"/>
  <p:tag name="KSO_WM_UNIT_COLOR_SCHEME_PARENT_PAGE" val="0_1"/>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30.xml><?xml version="1.0" encoding="utf-8"?>
<p:tagLst xmlns:p="http://schemas.openxmlformats.org/presentationml/2006/main">
  <p:tag name="KSO_WM_SLIDE_ID" val="diagram20194644_1"/>
  <p:tag name="KSO_WM_SLIDE_ITEM_CNT" val="0"/>
  <p:tag name="KSO_WM_SLIDE_INDEX" val="1"/>
  <p:tag name="KSO_WM_TAG_VERSION" val="1.0"/>
  <p:tag name="KSO_WM_BEAUTIFY_FLAG" val="#wm#"/>
  <p:tag name="KSO_WM_TEMPLATE_CATEGORY" val="diagram"/>
  <p:tag name="KSO_WM_TEMPLATE_INDEX" val="20194644"/>
  <p:tag name="KSO_WM_SLIDE_LAYOUT" val="a_f"/>
  <p:tag name="KSO_WM_SLIDE_LAYOUT_CNT" val="1_1"/>
  <p:tag name="KSO_WM_SLIDE_TYPE" val="text"/>
  <p:tag name="KSO_WM_SLIDE_SUBTYPE" val="pureTxt"/>
  <p:tag name="KSO_WM_SLIDE_SIZE" val="882*459"/>
  <p:tag name="KSO_WM_SLIDE_POSITION" val="42*53"/>
  <p:tag name="KSO_WM_SLIDE_COLORSCHEME_VERSION" val="3.2"/>
</p:tagLst>
</file>

<file path=ppt/tags/tag431.xml><?xml version="1.0" encoding="utf-8"?>
<p:tagLst xmlns:p="http://schemas.openxmlformats.org/presentationml/2006/main">
  <p:tag name="KSO_WM_UNIT_TEXT_PART_ID_V2" val="a-1-2"/>
  <p:tag name="KSO_WM_UNIT_ISCONTENTSTITLE" val="0"/>
  <p:tag name="KSO_WM_UNIT_PRESET_TEXT" val="单击添加大标题"/>
  <p:tag name="KSO_WM_UNIT_NOCLEAR" val="0"/>
  <p:tag name="KSO_WM_UNIT_VALUE" val="8"/>
  <p:tag name="KSO_WM_UNIT_HIGHLIGHT" val="0"/>
  <p:tag name="KSO_WM_UNIT_COMPATIBLE" val="0"/>
  <p:tag name="KSO_WM_UNIT_DIAGRAM_ISNUMVISUAL" val="0"/>
  <p:tag name="KSO_WM_UNIT_DIAGRAM_ISREFERUNIT" val="0"/>
  <p:tag name="KSO_WM_UNIT_TYPE" val="a"/>
  <p:tag name="KSO_WM_UNIT_INDEX" val="1"/>
  <p:tag name="KSO_WM_UNIT_ID" val="diagram20194644_1*a*1"/>
  <p:tag name="KSO_WM_TEMPLATE_CATEGORY" val="diagram"/>
  <p:tag name="KSO_WM_TEMPLATE_INDEX" val="20194644"/>
  <p:tag name="KSO_WM_UNIT_LAYERLEVEL" val="1"/>
  <p:tag name="KSO_WM_TAG_VERSION" val="1.0"/>
  <p:tag name="KSO_WM_BEAUTIFY_FLAG" val="#wm#"/>
  <p:tag name="KSO_WM_UNIT_COLOR_SCHEME_SHAPE_ID" val="6"/>
  <p:tag name="KSO_WM_UNIT_COLOR_SCHEME_PARENT_PAGE" val="0_1"/>
</p:tagLst>
</file>

<file path=ppt/tags/tag432.xml><?xml version="1.0" encoding="utf-8"?>
<p:tagLst xmlns:p="http://schemas.openxmlformats.org/presentationml/2006/main">
  <p:tag name="KSO_WM_UNIT_TEXT_PART_ID_V2" val="d-3-2"/>
  <p:tag name="KSO_WM_UNIT_PRESET_TEXT" val="点击此处添加正文，文字是您思想的提炼，为了最终呈现发布的良好效果。&#13;请言简意赅的阐述观点，并根据需要酌情增减文字您的正文已经字字珠玑，但信息却千丝万缕，需要用更多的文字来表述；但请您尽可能提炼思想的精髓，恰如其分的表达观点，往往事半功倍。&#13;为了能让您有更直观的字数感受，并进一步方便使用，我们为您标注了最适合的位置。您输入的文字到这里时，就是最佳视觉效果。"/>
  <p:tag name="KSO_WM_UNIT_NOCLEAR" val="1"/>
  <p:tag name="KSO_WM_UNIT_VALUE" val="273"/>
  <p:tag name="KSO_WM_UNIT_HIGHLIGHT" val="0"/>
  <p:tag name="KSO_WM_UNIT_COMPATIBLE" val="0"/>
  <p:tag name="KSO_WM_UNIT_DIAGRAM_ISNUMVISUAL" val="0"/>
  <p:tag name="KSO_WM_UNIT_DIAGRAM_ISREFERUNIT" val="0"/>
  <p:tag name="KSO_WM_UNIT_TYPE" val="f"/>
  <p:tag name="KSO_WM_UNIT_INDEX" val="1"/>
  <p:tag name="KSO_WM_UNIT_ID" val="diagram20194644_1*f*1"/>
  <p:tag name="KSO_WM_TEMPLATE_CATEGORY" val="diagram"/>
  <p:tag name="KSO_WM_TEMPLATE_INDEX" val="20194644"/>
  <p:tag name="KSO_WM_UNIT_LAYERLEVEL" val="1"/>
  <p:tag name="KSO_WM_TAG_VERSION" val="1.0"/>
  <p:tag name="KSO_WM_BEAUTIFY_FLAG" val="#wm#"/>
  <p:tag name="KSO_WM_UNIT_COLOR_SCHEME_SHAPE_ID" val="5"/>
  <p:tag name="KSO_WM_UNIT_COLOR_SCHEME_PARENT_PAGE" val="0_1"/>
</p:tagLst>
</file>

<file path=ppt/tags/tag433.xml><?xml version="1.0" encoding="utf-8"?>
<p:tagLst xmlns:p="http://schemas.openxmlformats.org/presentationml/2006/main">
  <p:tag name="KSO_WM_SLIDE_ID" val="diagram20194644_1"/>
  <p:tag name="KSO_WM_SLIDE_ITEM_CNT" val="0"/>
  <p:tag name="KSO_WM_SLIDE_INDEX" val="1"/>
  <p:tag name="KSO_WM_TAG_VERSION" val="1.0"/>
  <p:tag name="KSO_WM_BEAUTIFY_FLAG" val="#wm#"/>
  <p:tag name="KSO_WM_TEMPLATE_CATEGORY" val="diagram"/>
  <p:tag name="KSO_WM_TEMPLATE_INDEX" val="20194644"/>
  <p:tag name="KSO_WM_SLIDE_LAYOUT" val="a_f"/>
  <p:tag name="KSO_WM_SLIDE_LAYOUT_CNT" val="1_1"/>
  <p:tag name="KSO_WM_SLIDE_TYPE" val="text"/>
  <p:tag name="KSO_WM_SLIDE_SUBTYPE" val="pureTxt"/>
  <p:tag name="KSO_WM_SLIDE_SIZE" val="882*459"/>
  <p:tag name="KSO_WM_SLIDE_POSITION" val="42*53"/>
  <p:tag name="KSO_WM_SLIDE_COLORSCHEME_VERSION" val="3.2"/>
</p:tagLst>
</file>

<file path=ppt/tags/tag434.xml><?xml version="1.0" encoding="utf-8"?>
<p:tagLst xmlns:p="http://schemas.openxmlformats.org/presentationml/2006/main">
  <p:tag name="KSO_WM_UNIT_TEXT_PART_ID_V2" val="a-1-2"/>
  <p:tag name="KSO_WM_UNIT_ISCONTENTSTITLE" val="0"/>
  <p:tag name="KSO_WM_UNIT_PRESET_TEXT" val="单击添加大标题"/>
  <p:tag name="KSO_WM_UNIT_NOCLEAR" val="0"/>
  <p:tag name="KSO_WM_UNIT_VALUE" val="8"/>
  <p:tag name="KSO_WM_UNIT_HIGHLIGHT" val="0"/>
  <p:tag name="KSO_WM_UNIT_COMPATIBLE" val="0"/>
  <p:tag name="KSO_WM_UNIT_DIAGRAM_ISNUMVISUAL" val="0"/>
  <p:tag name="KSO_WM_UNIT_DIAGRAM_ISREFERUNIT" val="0"/>
  <p:tag name="KSO_WM_UNIT_TYPE" val="a"/>
  <p:tag name="KSO_WM_UNIT_INDEX" val="1"/>
  <p:tag name="KSO_WM_UNIT_ID" val="diagram20194644_1*a*1"/>
  <p:tag name="KSO_WM_TEMPLATE_CATEGORY" val="diagram"/>
  <p:tag name="KSO_WM_TEMPLATE_INDEX" val="20194644"/>
  <p:tag name="KSO_WM_UNIT_LAYERLEVEL" val="1"/>
  <p:tag name="KSO_WM_TAG_VERSION" val="1.0"/>
  <p:tag name="KSO_WM_BEAUTIFY_FLAG" val="#wm#"/>
  <p:tag name="KSO_WM_UNIT_COLOR_SCHEME_SHAPE_ID" val="6"/>
  <p:tag name="KSO_WM_UNIT_COLOR_SCHEME_PARENT_PAGE" val="0_1"/>
</p:tagLst>
</file>

<file path=ppt/tags/tag435.xml><?xml version="1.0" encoding="utf-8"?>
<p:tagLst xmlns:p="http://schemas.openxmlformats.org/presentationml/2006/main">
  <p:tag name="KSO_WM_SLIDE_ID" val="diagram20194644_1"/>
  <p:tag name="KSO_WM_SLIDE_ITEM_CNT" val="0"/>
  <p:tag name="KSO_WM_SLIDE_INDEX" val="1"/>
  <p:tag name="KSO_WM_TAG_VERSION" val="1.0"/>
  <p:tag name="KSO_WM_BEAUTIFY_FLAG" val="#wm#"/>
  <p:tag name="KSO_WM_TEMPLATE_CATEGORY" val="diagram"/>
  <p:tag name="KSO_WM_TEMPLATE_INDEX" val="20194644"/>
  <p:tag name="KSO_WM_SLIDE_LAYOUT" val="a_f"/>
  <p:tag name="KSO_WM_SLIDE_LAYOUT_CNT" val="1_1"/>
  <p:tag name="KSO_WM_SLIDE_TYPE" val="text"/>
  <p:tag name="KSO_WM_SLIDE_SUBTYPE" val="pureTxt"/>
  <p:tag name="KSO_WM_SLIDE_SIZE" val="882*459"/>
  <p:tag name="KSO_WM_SLIDE_POSITION" val="42*53"/>
  <p:tag name="KSO_WM_SLIDE_COLORSCHEME_VERSION" val="3.2"/>
</p:tagLst>
</file>

<file path=ppt/tags/tag436.xml><?xml version="1.0" encoding="utf-8"?>
<p:tagLst xmlns:p="http://schemas.openxmlformats.org/presentationml/2006/main">
  <p:tag name="KSO_WM_UNIT_TEXT_PART_ID_V2" val="a-1-2"/>
  <p:tag name="KSO_WM_UNIT_ISCONTENTSTITLE" val="0"/>
  <p:tag name="KSO_WM_UNIT_PRESET_TEXT" val="单击添加大标题"/>
  <p:tag name="KSO_WM_UNIT_NOCLEAR" val="0"/>
  <p:tag name="KSO_WM_UNIT_VALUE" val="8"/>
  <p:tag name="KSO_WM_UNIT_HIGHLIGHT" val="0"/>
  <p:tag name="KSO_WM_UNIT_COMPATIBLE" val="0"/>
  <p:tag name="KSO_WM_UNIT_DIAGRAM_ISNUMVISUAL" val="0"/>
  <p:tag name="KSO_WM_UNIT_DIAGRAM_ISREFERUNIT" val="0"/>
  <p:tag name="KSO_WM_UNIT_TYPE" val="a"/>
  <p:tag name="KSO_WM_UNIT_INDEX" val="1"/>
  <p:tag name="KSO_WM_UNIT_ID" val="diagram20194644_1*a*1"/>
  <p:tag name="KSO_WM_TEMPLATE_CATEGORY" val="diagram"/>
  <p:tag name="KSO_WM_TEMPLATE_INDEX" val="20194644"/>
  <p:tag name="KSO_WM_UNIT_LAYERLEVEL" val="1"/>
  <p:tag name="KSO_WM_TAG_VERSION" val="1.0"/>
  <p:tag name="KSO_WM_BEAUTIFY_FLAG" val="#wm#"/>
  <p:tag name="KSO_WM_UNIT_COLOR_SCHEME_SHAPE_ID" val="6"/>
  <p:tag name="KSO_WM_UNIT_COLOR_SCHEME_PARENT_PAGE" val="0_1"/>
</p:tagLst>
</file>

<file path=ppt/tags/tag437.xml><?xml version="1.0" encoding="utf-8"?>
<p:tagLst xmlns:p="http://schemas.openxmlformats.org/presentationml/2006/main">
  <p:tag name="KSO_WM_SLIDE_ID" val="diagram20194644_1"/>
  <p:tag name="KSO_WM_SLIDE_ITEM_CNT" val="0"/>
  <p:tag name="KSO_WM_SLIDE_INDEX" val="1"/>
  <p:tag name="KSO_WM_TAG_VERSION" val="1.0"/>
  <p:tag name="KSO_WM_BEAUTIFY_FLAG" val="#wm#"/>
  <p:tag name="KSO_WM_TEMPLATE_CATEGORY" val="diagram"/>
  <p:tag name="KSO_WM_TEMPLATE_INDEX" val="20194644"/>
  <p:tag name="KSO_WM_SLIDE_LAYOUT" val="a_f"/>
  <p:tag name="KSO_WM_SLIDE_LAYOUT_CNT" val="1_1"/>
  <p:tag name="KSO_WM_SLIDE_TYPE" val="text"/>
  <p:tag name="KSO_WM_SLIDE_SUBTYPE" val="pureTxt"/>
  <p:tag name="KSO_WM_SLIDE_SIZE" val="882*459"/>
  <p:tag name="KSO_WM_SLIDE_POSITION" val="42*53"/>
  <p:tag name="KSO_WM_SLIDE_COLORSCHEME_VERSION" val="3.2"/>
</p:tagLst>
</file>

<file path=ppt/tags/tag438.xml><?xml version="1.0" encoding="utf-8"?>
<p:tagLst xmlns:p="http://schemas.openxmlformats.org/presentationml/2006/main">
  <p:tag name="KSO_WM_UNIT_TEXT_PART_ID_V2" val="a-1-2"/>
  <p:tag name="KSO_WM_UNIT_ISCONTENTSTITLE" val="0"/>
  <p:tag name="KSO_WM_UNIT_PRESET_TEXT" val="单击添加大标题"/>
  <p:tag name="KSO_WM_UNIT_NOCLEAR" val="0"/>
  <p:tag name="KSO_WM_UNIT_VALUE" val="8"/>
  <p:tag name="KSO_WM_UNIT_HIGHLIGHT" val="0"/>
  <p:tag name="KSO_WM_UNIT_COMPATIBLE" val="0"/>
  <p:tag name="KSO_WM_UNIT_DIAGRAM_ISNUMVISUAL" val="0"/>
  <p:tag name="KSO_WM_UNIT_DIAGRAM_ISREFERUNIT" val="0"/>
  <p:tag name="KSO_WM_UNIT_TYPE" val="a"/>
  <p:tag name="KSO_WM_UNIT_INDEX" val="1"/>
  <p:tag name="KSO_WM_UNIT_ID" val="diagram20194644_1*a*1"/>
  <p:tag name="KSO_WM_TEMPLATE_CATEGORY" val="diagram"/>
  <p:tag name="KSO_WM_TEMPLATE_INDEX" val="20194644"/>
  <p:tag name="KSO_WM_UNIT_LAYERLEVEL" val="1"/>
  <p:tag name="KSO_WM_TAG_VERSION" val="1.0"/>
  <p:tag name="KSO_WM_BEAUTIFY_FLAG" val="#wm#"/>
  <p:tag name="KSO_WM_UNIT_COLOR_SCHEME_SHAPE_ID" val="6"/>
  <p:tag name="KSO_WM_UNIT_COLOR_SCHEME_PARENT_PAGE" val="0_1"/>
</p:tagLst>
</file>

<file path=ppt/tags/tag439.xml><?xml version="1.0" encoding="utf-8"?>
<p:tagLst xmlns:p="http://schemas.openxmlformats.org/presentationml/2006/main">
  <p:tag name="KSO_WM_SLIDE_ID" val="diagram20194644_1"/>
  <p:tag name="KSO_WM_SLIDE_ITEM_CNT" val="0"/>
  <p:tag name="KSO_WM_SLIDE_INDEX" val="1"/>
  <p:tag name="KSO_WM_TAG_VERSION" val="1.0"/>
  <p:tag name="KSO_WM_BEAUTIFY_FLAG" val="#wm#"/>
  <p:tag name="KSO_WM_TEMPLATE_CATEGORY" val="diagram"/>
  <p:tag name="KSO_WM_TEMPLATE_INDEX" val="20194644"/>
  <p:tag name="KSO_WM_SLIDE_LAYOUT" val="a_f"/>
  <p:tag name="KSO_WM_SLIDE_LAYOUT_CNT" val="1_1"/>
  <p:tag name="KSO_WM_SLIDE_TYPE" val="text"/>
  <p:tag name="KSO_WM_SLIDE_SUBTYPE" val="pureTxt"/>
  <p:tag name="KSO_WM_SLIDE_SIZE" val="882*459"/>
  <p:tag name="KSO_WM_SLIDE_POSITION" val="42*53"/>
  <p:tag name="KSO_WM_SLIDE_COLORSCHEME_VERSION" val="3.2"/>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40.xml><?xml version="1.0" encoding="utf-8"?>
<p:tagLst xmlns:p="http://schemas.openxmlformats.org/presentationml/2006/main">
  <p:tag name="KSO_WM_UNIT_TEXT_PART_ID_V2" val="a-1-2"/>
  <p:tag name="KSO_WM_UNIT_ISCONTENTSTITLE" val="0"/>
  <p:tag name="KSO_WM_UNIT_PRESET_TEXT" val="单击添加大标题"/>
  <p:tag name="KSO_WM_UNIT_NOCLEAR" val="0"/>
  <p:tag name="KSO_WM_UNIT_VALUE" val="8"/>
  <p:tag name="KSO_WM_UNIT_HIGHLIGHT" val="0"/>
  <p:tag name="KSO_WM_UNIT_COMPATIBLE" val="0"/>
  <p:tag name="KSO_WM_UNIT_DIAGRAM_ISNUMVISUAL" val="0"/>
  <p:tag name="KSO_WM_UNIT_DIAGRAM_ISREFERUNIT" val="0"/>
  <p:tag name="KSO_WM_UNIT_TYPE" val="a"/>
  <p:tag name="KSO_WM_UNIT_INDEX" val="1"/>
  <p:tag name="KSO_WM_UNIT_ID" val="diagram20194644_1*a*1"/>
  <p:tag name="KSO_WM_TEMPLATE_CATEGORY" val="diagram"/>
  <p:tag name="KSO_WM_TEMPLATE_INDEX" val="20194644"/>
  <p:tag name="KSO_WM_UNIT_LAYERLEVEL" val="1"/>
  <p:tag name="KSO_WM_TAG_VERSION" val="1.0"/>
  <p:tag name="KSO_WM_BEAUTIFY_FLAG" val="#wm#"/>
  <p:tag name="KSO_WM_UNIT_COLOR_SCHEME_SHAPE_ID" val="6"/>
  <p:tag name="KSO_WM_UNIT_COLOR_SCHEME_PARENT_PAGE" val="0_1"/>
</p:tagLst>
</file>

<file path=ppt/tags/tag441.xml><?xml version="1.0" encoding="utf-8"?>
<p:tagLst xmlns:p="http://schemas.openxmlformats.org/presentationml/2006/main">
  <p:tag name="KSO_WM_SLIDE_ID" val="diagram20194644_1"/>
  <p:tag name="KSO_WM_SLIDE_ITEM_CNT" val="0"/>
  <p:tag name="KSO_WM_SLIDE_INDEX" val="1"/>
  <p:tag name="KSO_WM_TAG_VERSION" val="1.0"/>
  <p:tag name="KSO_WM_BEAUTIFY_FLAG" val="#wm#"/>
  <p:tag name="KSO_WM_TEMPLATE_CATEGORY" val="diagram"/>
  <p:tag name="KSO_WM_TEMPLATE_INDEX" val="20194644"/>
  <p:tag name="KSO_WM_SLIDE_LAYOUT" val="a_f"/>
  <p:tag name="KSO_WM_SLIDE_LAYOUT_CNT" val="1_1"/>
  <p:tag name="KSO_WM_SLIDE_TYPE" val="text"/>
  <p:tag name="KSO_WM_SLIDE_SUBTYPE" val="pureTxt"/>
  <p:tag name="KSO_WM_SLIDE_SIZE" val="882*459"/>
  <p:tag name="KSO_WM_SLIDE_POSITION" val="42*53"/>
  <p:tag name="KSO_WM_SLIDE_COLORSCHEME_VERSION" val="3.2"/>
</p:tagLst>
</file>

<file path=ppt/tags/tag442.xml><?xml version="1.0" encoding="utf-8"?>
<p:tagLst xmlns:p="http://schemas.openxmlformats.org/presentationml/2006/main">
  <p:tag name="KSO_WM_UNIT_TEXT_PART_ID_V2" val="a-1-2"/>
  <p:tag name="KSO_WM_UNIT_ISCONTENTSTITLE" val="0"/>
  <p:tag name="KSO_WM_UNIT_PRESET_TEXT" val="单击添加大标题"/>
  <p:tag name="KSO_WM_UNIT_NOCLEAR" val="0"/>
  <p:tag name="KSO_WM_UNIT_VALUE" val="8"/>
  <p:tag name="KSO_WM_UNIT_HIGHLIGHT" val="0"/>
  <p:tag name="KSO_WM_UNIT_COMPATIBLE" val="0"/>
  <p:tag name="KSO_WM_UNIT_DIAGRAM_ISNUMVISUAL" val="0"/>
  <p:tag name="KSO_WM_UNIT_DIAGRAM_ISREFERUNIT" val="0"/>
  <p:tag name="KSO_WM_UNIT_TYPE" val="a"/>
  <p:tag name="KSO_WM_UNIT_INDEX" val="1"/>
  <p:tag name="KSO_WM_UNIT_ID" val="diagram20194644_1*a*1"/>
  <p:tag name="KSO_WM_TEMPLATE_CATEGORY" val="diagram"/>
  <p:tag name="KSO_WM_TEMPLATE_INDEX" val="20194644"/>
  <p:tag name="KSO_WM_UNIT_LAYERLEVEL" val="1"/>
  <p:tag name="KSO_WM_TAG_VERSION" val="1.0"/>
  <p:tag name="KSO_WM_BEAUTIFY_FLAG" val="#wm#"/>
  <p:tag name="KSO_WM_UNIT_COLOR_SCHEME_SHAPE_ID" val="6"/>
  <p:tag name="KSO_WM_UNIT_COLOR_SCHEME_PARENT_PAGE" val="0_1"/>
</p:tagLst>
</file>

<file path=ppt/tags/tag443.xml><?xml version="1.0" encoding="utf-8"?>
<p:tagLst xmlns:p="http://schemas.openxmlformats.org/presentationml/2006/main">
  <p:tag name="KSO_WM_SLIDE_ID" val="diagram20194644_1"/>
  <p:tag name="KSO_WM_SLIDE_ITEM_CNT" val="0"/>
  <p:tag name="KSO_WM_SLIDE_INDEX" val="1"/>
  <p:tag name="KSO_WM_TAG_VERSION" val="1.0"/>
  <p:tag name="KSO_WM_BEAUTIFY_FLAG" val="#wm#"/>
  <p:tag name="KSO_WM_TEMPLATE_CATEGORY" val="diagram"/>
  <p:tag name="KSO_WM_TEMPLATE_INDEX" val="20194644"/>
  <p:tag name="KSO_WM_SLIDE_LAYOUT" val="a_f"/>
  <p:tag name="KSO_WM_SLIDE_LAYOUT_CNT" val="1_1"/>
  <p:tag name="KSO_WM_SLIDE_TYPE" val="text"/>
  <p:tag name="KSO_WM_SLIDE_SUBTYPE" val="pureTxt"/>
  <p:tag name="KSO_WM_SLIDE_SIZE" val="882*459"/>
  <p:tag name="KSO_WM_SLIDE_POSITION" val="42*53"/>
  <p:tag name="KSO_WM_SLIDE_COLORSCHEME_VERSION" val="3.2"/>
</p:tagLst>
</file>

<file path=ppt/tags/tag444.xml><?xml version="1.0" encoding="utf-8"?>
<p:tagLst xmlns:p="http://schemas.openxmlformats.org/presentationml/2006/main">
  <p:tag name="KSO_WM_UNIT_TEXT_PART_ID_V2" val="a-1-2"/>
  <p:tag name="KSO_WM_UNIT_ISCONTENTSTITLE" val="0"/>
  <p:tag name="KSO_WM_UNIT_PRESET_TEXT" val="单击添加大标题"/>
  <p:tag name="KSO_WM_UNIT_NOCLEAR" val="0"/>
  <p:tag name="KSO_WM_UNIT_VALUE" val="8"/>
  <p:tag name="KSO_WM_UNIT_HIGHLIGHT" val="0"/>
  <p:tag name="KSO_WM_UNIT_COMPATIBLE" val="0"/>
  <p:tag name="KSO_WM_UNIT_DIAGRAM_ISNUMVISUAL" val="0"/>
  <p:tag name="KSO_WM_UNIT_DIAGRAM_ISREFERUNIT" val="0"/>
  <p:tag name="KSO_WM_UNIT_TYPE" val="a"/>
  <p:tag name="KSO_WM_UNIT_INDEX" val="1"/>
  <p:tag name="KSO_WM_UNIT_ID" val="diagram20194644_1*a*1"/>
  <p:tag name="KSO_WM_TEMPLATE_CATEGORY" val="diagram"/>
  <p:tag name="KSO_WM_TEMPLATE_INDEX" val="20194644"/>
  <p:tag name="KSO_WM_UNIT_LAYERLEVEL" val="1"/>
  <p:tag name="KSO_WM_TAG_VERSION" val="1.0"/>
  <p:tag name="KSO_WM_BEAUTIFY_FLAG" val="#wm#"/>
  <p:tag name="KSO_WM_UNIT_COLOR_SCHEME_SHAPE_ID" val="6"/>
  <p:tag name="KSO_WM_UNIT_COLOR_SCHEME_PARENT_PAGE" val="0_1"/>
</p:tagLst>
</file>

<file path=ppt/tags/tag445.xml><?xml version="1.0" encoding="utf-8"?>
<p:tagLst xmlns:p="http://schemas.openxmlformats.org/presentationml/2006/main">
  <p:tag name="KSO_WM_SLIDE_ID" val="diagram20194644_1"/>
  <p:tag name="KSO_WM_SLIDE_ITEM_CNT" val="0"/>
  <p:tag name="KSO_WM_SLIDE_INDEX" val="1"/>
  <p:tag name="KSO_WM_TAG_VERSION" val="1.0"/>
  <p:tag name="KSO_WM_BEAUTIFY_FLAG" val="#wm#"/>
  <p:tag name="KSO_WM_TEMPLATE_CATEGORY" val="diagram"/>
  <p:tag name="KSO_WM_TEMPLATE_INDEX" val="20194644"/>
  <p:tag name="KSO_WM_SLIDE_LAYOUT" val="a_f"/>
  <p:tag name="KSO_WM_SLIDE_LAYOUT_CNT" val="1_1"/>
  <p:tag name="KSO_WM_SLIDE_TYPE" val="text"/>
  <p:tag name="KSO_WM_SLIDE_SUBTYPE" val="pureTxt"/>
  <p:tag name="KSO_WM_SLIDE_SIZE" val="882*459"/>
  <p:tag name="KSO_WM_SLIDE_POSITION" val="42*53"/>
  <p:tag name="KSO_WM_SLIDE_COLORSCHEME_VERSION" val="3.2"/>
</p:tagLst>
</file>

<file path=ppt/tags/tag446.xml><?xml version="1.0" encoding="utf-8"?>
<p:tagLst xmlns:p="http://schemas.openxmlformats.org/presentationml/2006/main">
  <p:tag name="KSO_WM_UNIT_TEXT_PART_ID_V2" val="a-1-2"/>
  <p:tag name="KSO_WM_UNIT_ISCONTENTSTITLE" val="0"/>
  <p:tag name="KSO_WM_UNIT_PRESET_TEXT" val="单击添加大标题"/>
  <p:tag name="KSO_WM_UNIT_NOCLEAR" val="0"/>
  <p:tag name="KSO_WM_UNIT_VALUE" val="8"/>
  <p:tag name="KSO_WM_UNIT_HIGHLIGHT" val="0"/>
  <p:tag name="KSO_WM_UNIT_COMPATIBLE" val="0"/>
  <p:tag name="KSO_WM_UNIT_DIAGRAM_ISNUMVISUAL" val="0"/>
  <p:tag name="KSO_WM_UNIT_DIAGRAM_ISREFERUNIT" val="0"/>
  <p:tag name="KSO_WM_UNIT_TYPE" val="a"/>
  <p:tag name="KSO_WM_UNIT_INDEX" val="1"/>
  <p:tag name="KSO_WM_UNIT_ID" val="diagram20194644_1*a*1"/>
  <p:tag name="KSO_WM_TEMPLATE_CATEGORY" val="diagram"/>
  <p:tag name="KSO_WM_TEMPLATE_INDEX" val="20194644"/>
  <p:tag name="KSO_WM_UNIT_LAYERLEVEL" val="1"/>
  <p:tag name="KSO_WM_TAG_VERSION" val="1.0"/>
  <p:tag name="KSO_WM_BEAUTIFY_FLAG" val="#wm#"/>
  <p:tag name="KSO_WM_UNIT_COLOR_SCHEME_SHAPE_ID" val="6"/>
  <p:tag name="KSO_WM_UNIT_COLOR_SCHEME_PARENT_PAGE" val="0_1"/>
</p:tagLst>
</file>

<file path=ppt/tags/tag447.xml><?xml version="1.0" encoding="utf-8"?>
<p:tagLst xmlns:p="http://schemas.openxmlformats.org/presentationml/2006/main">
  <p:tag name="KSO_WM_SLIDE_ID" val="diagram20194644_1"/>
  <p:tag name="KSO_WM_SLIDE_ITEM_CNT" val="0"/>
  <p:tag name="KSO_WM_SLIDE_INDEX" val="1"/>
  <p:tag name="KSO_WM_TAG_VERSION" val="1.0"/>
  <p:tag name="KSO_WM_BEAUTIFY_FLAG" val="#wm#"/>
  <p:tag name="KSO_WM_TEMPLATE_CATEGORY" val="diagram"/>
  <p:tag name="KSO_WM_TEMPLATE_INDEX" val="20194644"/>
  <p:tag name="KSO_WM_SLIDE_LAYOUT" val="a_f"/>
  <p:tag name="KSO_WM_SLIDE_LAYOUT_CNT" val="1_1"/>
  <p:tag name="KSO_WM_SLIDE_TYPE" val="text"/>
  <p:tag name="KSO_WM_SLIDE_SUBTYPE" val="pureTxt"/>
  <p:tag name="KSO_WM_SLIDE_SIZE" val="882*459"/>
  <p:tag name="KSO_WM_SLIDE_POSITION" val="42*53"/>
  <p:tag name="KSO_WM_SLIDE_COLORSCHEME_VERSION" val="3.2"/>
</p:tagLst>
</file>

<file path=ppt/tags/tag448.xml><?xml version="1.0" encoding="utf-8"?>
<p:tagLst xmlns:p="http://schemas.openxmlformats.org/presentationml/2006/main">
  <p:tag name="KSO_WM_UNIT_TEXT_PART_ID_V2" val="a-1-2"/>
  <p:tag name="KSO_WM_UNIT_ISCONTENTSTITLE" val="0"/>
  <p:tag name="KSO_WM_UNIT_PRESET_TEXT" val="单击添加大标题"/>
  <p:tag name="KSO_WM_UNIT_NOCLEAR" val="0"/>
  <p:tag name="KSO_WM_UNIT_VALUE" val="8"/>
  <p:tag name="KSO_WM_UNIT_HIGHLIGHT" val="0"/>
  <p:tag name="KSO_WM_UNIT_COMPATIBLE" val="0"/>
  <p:tag name="KSO_WM_UNIT_DIAGRAM_ISNUMVISUAL" val="0"/>
  <p:tag name="KSO_WM_UNIT_DIAGRAM_ISREFERUNIT" val="0"/>
  <p:tag name="KSO_WM_UNIT_TYPE" val="a"/>
  <p:tag name="KSO_WM_UNIT_INDEX" val="1"/>
  <p:tag name="KSO_WM_UNIT_ID" val="diagram20194644_1*a*1"/>
  <p:tag name="KSO_WM_TEMPLATE_CATEGORY" val="diagram"/>
  <p:tag name="KSO_WM_TEMPLATE_INDEX" val="20194644"/>
  <p:tag name="KSO_WM_UNIT_LAYERLEVEL" val="1"/>
  <p:tag name="KSO_WM_TAG_VERSION" val="1.0"/>
  <p:tag name="KSO_WM_BEAUTIFY_FLAG" val="#wm#"/>
  <p:tag name="KSO_WM_UNIT_COLOR_SCHEME_SHAPE_ID" val="6"/>
  <p:tag name="KSO_WM_UNIT_COLOR_SCHEME_PARENT_PAGE" val="0_1"/>
</p:tagLst>
</file>

<file path=ppt/tags/tag449.xml><?xml version="1.0" encoding="utf-8"?>
<p:tagLst xmlns:p="http://schemas.openxmlformats.org/presentationml/2006/main">
  <p:tag name="KSO_WM_SLIDE_ID" val="diagram20194644_1"/>
  <p:tag name="KSO_WM_SLIDE_ITEM_CNT" val="0"/>
  <p:tag name="KSO_WM_SLIDE_INDEX" val="1"/>
  <p:tag name="KSO_WM_TAG_VERSION" val="1.0"/>
  <p:tag name="KSO_WM_BEAUTIFY_FLAG" val="#wm#"/>
  <p:tag name="KSO_WM_TEMPLATE_CATEGORY" val="diagram"/>
  <p:tag name="KSO_WM_TEMPLATE_INDEX" val="20194644"/>
  <p:tag name="KSO_WM_SLIDE_LAYOUT" val="a_f"/>
  <p:tag name="KSO_WM_SLIDE_LAYOUT_CNT" val="1_1"/>
  <p:tag name="KSO_WM_SLIDE_TYPE" val="text"/>
  <p:tag name="KSO_WM_SLIDE_SUBTYPE" val="pureTxt"/>
  <p:tag name="KSO_WM_SLIDE_SIZE" val="882*459"/>
  <p:tag name="KSO_WM_SLIDE_POSITION" val="42*53"/>
  <p:tag name="KSO_WM_SLIDE_COLORSCHEME_VERSION" val="3.2"/>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50.xml><?xml version="1.0" encoding="utf-8"?>
<p:tagLst xmlns:p="http://schemas.openxmlformats.org/presentationml/2006/main">
  <p:tag name="KSO_WM_UNIT_TEXT_PART_ID_V2" val="a-1-2"/>
  <p:tag name="KSO_WM_UNIT_ISCONTENTSTITLE" val="0"/>
  <p:tag name="KSO_WM_UNIT_PRESET_TEXT" val="单击添加大标题"/>
  <p:tag name="KSO_WM_UNIT_NOCLEAR" val="0"/>
  <p:tag name="KSO_WM_UNIT_VALUE" val="8"/>
  <p:tag name="KSO_WM_UNIT_HIGHLIGHT" val="0"/>
  <p:tag name="KSO_WM_UNIT_COMPATIBLE" val="0"/>
  <p:tag name="KSO_WM_UNIT_DIAGRAM_ISNUMVISUAL" val="0"/>
  <p:tag name="KSO_WM_UNIT_DIAGRAM_ISREFERUNIT" val="0"/>
  <p:tag name="KSO_WM_UNIT_TYPE" val="a"/>
  <p:tag name="KSO_WM_UNIT_INDEX" val="1"/>
  <p:tag name="KSO_WM_UNIT_ID" val="diagram20194644_1*a*1"/>
  <p:tag name="KSO_WM_TEMPLATE_CATEGORY" val="diagram"/>
  <p:tag name="KSO_WM_TEMPLATE_INDEX" val="20194644"/>
  <p:tag name="KSO_WM_UNIT_LAYERLEVEL" val="1"/>
  <p:tag name="KSO_WM_TAG_VERSION" val="1.0"/>
  <p:tag name="KSO_WM_BEAUTIFY_FLAG" val="#wm#"/>
  <p:tag name="KSO_WM_UNIT_COLOR_SCHEME_SHAPE_ID" val="6"/>
  <p:tag name="KSO_WM_UNIT_COLOR_SCHEME_PARENT_PAGE" val="0_1"/>
</p:tagLst>
</file>

<file path=ppt/tags/tag451.xml><?xml version="1.0" encoding="utf-8"?>
<p:tagLst xmlns:p="http://schemas.openxmlformats.org/presentationml/2006/main">
  <p:tag name="KSO_WM_SLIDE_ID" val="diagram20194644_1"/>
  <p:tag name="KSO_WM_SLIDE_ITEM_CNT" val="0"/>
  <p:tag name="KSO_WM_SLIDE_INDEX" val="1"/>
  <p:tag name="KSO_WM_TAG_VERSION" val="1.0"/>
  <p:tag name="KSO_WM_BEAUTIFY_FLAG" val="#wm#"/>
  <p:tag name="KSO_WM_TEMPLATE_CATEGORY" val="diagram"/>
  <p:tag name="KSO_WM_TEMPLATE_INDEX" val="20194644"/>
  <p:tag name="KSO_WM_SLIDE_LAYOUT" val="a_f"/>
  <p:tag name="KSO_WM_SLIDE_LAYOUT_CNT" val="1_1"/>
  <p:tag name="KSO_WM_SLIDE_TYPE" val="text"/>
  <p:tag name="KSO_WM_SLIDE_SUBTYPE" val="pureTxt"/>
  <p:tag name="KSO_WM_SLIDE_SIZE" val="882*459"/>
  <p:tag name="KSO_WM_SLIDE_POSITION" val="42*53"/>
  <p:tag name="KSO_WM_SLIDE_COLORSCHEME_VERSION" val="3.2"/>
</p:tagLst>
</file>

<file path=ppt/tags/tag452.xml><?xml version="1.0" encoding="utf-8"?>
<p:tagLst xmlns:p="http://schemas.openxmlformats.org/presentationml/2006/main">
  <p:tag name="KSO_WM_TAG_VERSION" val="1.0"/>
  <p:tag name="KSO_WM_BEAUTIFY_FLAG" val="#wm#"/>
  <p:tag name="KSO_WM_UNIT_TYPE" val="a"/>
  <p:tag name="KSO_WM_UNIT_INDEX" val="1"/>
  <p:tag name="KSO_WM_UNIT_LAYERLEVEL" val="1"/>
  <p:tag name="KSO_WM_UNIT_VALUE" val="10"/>
  <p:tag name="KSO_WM_UNIT_ISCONTENTSTITLE" val="0"/>
  <p:tag name="KSO_WM_UNIT_HIGHLIGHT" val="0"/>
  <p:tag name="KSO_WM_UNIT_COMPATIBLE" val="0"/>
  <p:tag name="KSO_WM_UNIT_PRESET_TEXT" val="ADD YOUR TITLE"/>
  <p:tag name="KSO_WM_TEMPLATE_CATEGORY" val="custom"/>
  <p:tag name="KSO_WM_TEMPLATE_INDEX" val="20189051"/>
  <p:tag name="KSO_WM_UNIT_ID" val="custom20189051_7*a*1"/>
  <p:tag name="KSO_WM_UNIT_NOCLEAR" val="0"/>
  <p:tag name="KSO_WM_UNIT_DIAGRAM_ISNUMVISUAL" val="0"/>
  <p:tag name="KSO_WM_UNIT_DIAGRAM_ISREFERUNIT" val="0"/>
</p:tagLst>
</file>

<file path=ppt/tags/tag453.xml><?xml version="1.0" encoding="utf-8"?>
<p:tagLst xmlns:p="http://schemas.openxmlformats.org/presentationml/2006/main">
  <p:tag name="KSO_WM_TAG_VERSION" val="1.0"/>
  <p:tag name="KSO_WM_BEAUTIFY_FLAG" val="#wm#"/>
  <p:tag name="KSO_WM_UNIT_TYPE" val="e"/>
  <p:tag name="KSO_WM_UNIT_INDEX" val="1"/>
  <p:tag name="KSO_WM_UNIT_LAYERLEVEL" val="1"/>
  <p:tag name="KSO_WM_UNIT_VALUE" val="2"/>
  <p:tag name="KSO_WM_UNIT_HIGHLIGHT" val="0"/>
  <p:tag name="KSO_WM_UNIT_COMPATIBLE" val="1"/>
  <p:tag name="KSO_WM_UNIT_PRESET_TEXT" val="01"/>
  <p:tag name="KSO_WM_TEMPLATE_CATEGORY" val="custom"/>
  <p:tag name="KSO_WM_TEMPLATE_INDEX" val="20189051"/>
  <p:tag name="KSO_WM_UNIT_ID" val="custom20189051_7*e*1"/>
  <p:tag name="KSO_WM_UNIT_NOCLEAR" val="0"/>
  <p:tag name="KSO_WM_UNIT_DIAGRAM_ISNUMVISUAL" val="0"/>
  <p:tag name="KSO_WM_UNIT_DIAGRAM_ISREFERUNIT" val="0"/>
</p:tagLst>
</file>

<file path=ppt/tags/tag454.xml><?xml version="1.0" encoding="utf-8"?>
<p:tagLst xmlns:p="http://schemas.openxmlformats.org/presentationml/2006/main">
  <p:tag name="KSO_WM_TAG_VERSION" val="1.0"/>
  <p:tag name="KSO_WM_SLIDE_ITEM_CNT" val="0"/>
  <p:tag name="KSO_WM_SLIDE_LAYOUT" val="a_b_e"/>
  <p:tag name="KSO_WM_SLIDE_LAYOUT_CNT" val="1_1_1"/>
  <p:tag name="KSO_WM_SLIDE_TYPE" val="sectionTitle"/>
  <p:tag name="KSO_WM_BEAUTIFY_FLAG" val="#wm#"/>
  <p:tag name="KSO_WM_SLIDE_SUBTYPE" val="pureTxt"/>
  <p:tag name="KSO_WM_COMBINE_RELATE_SLIDE_ID" val="background20185112_7"/>
  <p:tag name="KSO_WM_TEMPLATE_CATEGORY" val="custom"/>
  <p:tag name="KSO_WM_TEMPLATE_INDEX" val="20189051"/>
  <p:tag name="KSO_WM_SLIDE_ID" val="custom20189051_7"/>
  <p:tag name="KSO_WM_SLIDE_INDEX" val="7"/>
  <p:tag name="KSO_WM_TEMPLATE_SUBCATEGORY" val="0"/>
</p:tagLst>
</file>

<file path=ppt/tags/tag455.xml><?xml version="1.0" encoding="utf-8"?>
<p:tagLst xmlns:p="http://schemas.openxmlformats.org/presentationml/2006/main">
  <p:tag name="KSO_WM_SLIDE_ID" val="diagram20194644_1"/>
  <p:tag name="KSO_WM_SLIDE_ITEM_CNT" val="0"/>
  <p:tag name="KSO_WM_SLIDE_INDEX" val="1"/>
  <p:tag name="KSO_WM_TAG_VERSION" val="1.0"/>
  <p:tag name="KSO_WM_BEAUTIFY_FLAG" val="#wm#"/>
  <p:tag name="KSO_WM_TEMPLATE_CATEGORY" val="diagram"/>
  <p:tag name="KSO_WM_TEMPLATE_INDEX" val="20194644"/>
  <p:tag name="KSO_WM_SLIDE_LAYOUT" val="a_f"/>
  <p:tag name="KSO_WM_SLIDE_LAYOUT_CNT" val="1_1"/>
  <p:tag name="KSO_WM_SLIDE_TYPE" val="text"/>
  <p:tag name="KSO_WM_SLIDE_SUBTYPE" val="pureTxt"/>
  <p:tag name="KSO_WM_SLIDE_SIZE" val="882*459"/>
  <p:tag name="KSO_WM_SLIDE_POSITION" val="42*53"/>
  <p:tag name="KSO_WM_SLIDE_COLORSCHEME_VERSION" val="3.2"/>
</p:tagLst>
</file>

<file path=ppt/tags/tag456.xml><?xml version="1.0" encoding="utf-8"?>
<p:tagLst xmlns:p="http://schemas.openxmlformats.org/presentationml/2006/main">
  <p:tag name="KSO_WM_TAG_VERSION" val="1.0"/>
  <p:tag name="KSO_WM_BEAUTIFY_FLAG" val="#wm#"/>
  <p:tag name="KSO_WM_UNIT_TYPE" val="a"/>
  <p:tag name="KSO_WM_UNIT_INDEX" val="1"/>
  <p:tag name="KSO_WM_UNIT_LAYERLEVEL" val="1"/>
  <p:tag name="KSO_WM_UNIT_VALUE" val="10"/>
  <p:tag name="KSO_WM_UNIT_ISCONTENTSTITLE" val="0"/>
  <p:tag name="KSO_WM_UNIT_HIGHLIGHT" val="0"/>
  <p:tag name="KSO_WM_UNIT_COMPATIBLE" val="0"/>
  <p:tag name="KSO_WM_UNIT_PRESET_TEXT" val="ADD YOUR TITLE"/>
  <p:tag name="KSO_WM_TEMPLATE_CATEGORY" val="custom"/>
  <p:tag name="KSO_WM_TEMPLATE_INDEX" val="20189051"/>
  <p:tag name="KSO_WM_UNIT_ID" val="custom20189051_7*a*1"/>
  <p:tag name="KSO_WM_UNIT_NOCLEAR" val="0"/>
  <p:tag name="KSO_WM_UNIT_DIAGRAM_ISNUMVISUAL" val="0"/>
  <p:tag name="KSO_WM_UNIT_DIAGRAM_ISREFERUNIT" val="0"/>
</p:tagLst>
</file>

<file path=ppt/tags/tag457.xml><?xml version="1.0" encoding="utf-8"?>
<p:tagLst xmlns:p="http://schemas.openxmlformats.org/presentationml/2006/main">
  <p:tag name="KSO_WM_TAG_VERSION" val="1.0"/>
  <p:tag name="KSO_WM_BEAUTIFY_FLAG" val="#wm#"/>
  <p:tag name="KSO_WM_UNIT_TYPE" val="e"/>
  <p:tag name="KSO_WM_UNIT_INDEX" val="1"/>
  <p:tag name="KSO_WM_UNIT_LAYERLEVEL" val="1"/>
  <p:tag name="KSO_WM_UNIT_VALUE" val="2"/>
  <p:tag name="KSO_WM_UNIT_HIGHLIGHT" val="0"/>
  <p:tag name="KSO_WM_UNIT_COMPATIBLE" val="1"/>
  <p:tag name="KSO_WM_UNIT_PRESET_TEXT" val="01"/>
  <p:tag name="KSO_WM_TEMPLATE_CATEGORY" val="custom"/>
  <p:tag name="KSO_WM_TEMPLATE_INDEX" val="20189051"/>
  <p:tag name="KSO_WM_UNIT_ID" val="custom20189051_7*e*1"/>
  <p:tag name="KSO_WM_UNIT_NOCLEAR" val="0"/>
  <p:tag name="KSO_WM_UNIT_DIAGRAM_ISNUMVISUAL" val="0"/>
  <p:tag name="KSO_WM_UNIT_DIAGRAM_ISREFERUNIT" val="0"/>
</p:tagLst>
</file>

<file path=ppt/tags/tag458.xml><?xml version="1.0" encoding="utf-8"?>
<p:tagLst xmlns:p="http://schemas.openxmlformats.org/presentationml/2006/main">
  <p:tag name="KSO_WM_TAG_VERSION" val="1.0"/>
  <p:tag name="KSO_WM_SLIDE_ITEM_CNT" val="0"/>
  <p:tag name="KSO_WM_SLIDE_LAYOUT" val="a_b_e"/>
  <p:tag name="KSO_WM_SLIDE_LAYOUT_CNT" val="1_1_1"/>
  <p:tag name="KSO_WM_SLIDE_TYPE" val="sectionTitle"/>
  <p:tag name="KSO_WM_BEAUTIFY_FLAG" val="#wm#"/>
  <p:tag name="KSO_WM_SLIDE_SUBTYPE" val="pureTxt"/>
  <p:tag name="KSO_WM_COMBINE_RELATE_SLIDE_ID" val="background20185112_7"/>
  <p:tag name="KSO_WM_TEMPLATE_CATEGORY" val="custom"/>
  <p:tag name="KSO_WM_TEMPLATE_INDEX" val="20189051"/>
  <p:tag name="KSO_WM_SLIDE_ID" val="custom20189051_7"/>
  <p:tag name="KSO_WM_SLIDE_INDEX" val="7"/>
  <p:tag name="KSO_WM_TEMPLATE_SUBCATEGORY" val="0"/>
</p:tagLst>
</file>

<file path=ppt/tags/tag4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194644_1*i*1"/>
  <p:tag name="KSO_WM_TEMPLATE_CATEGORY" val="diagram"/>
  <p:tag name="KSO_WM_TEMPLATE_INDEX" val="20194644"/>
  <p:tag name="KSO_WM_UNIT_LAYERLEVEL" val="1"/>
  <p:tag name="KSO_WM_TAG_VERSION" val="1.0"/>
  <p:tag name="KSO_WM_BEAUTIFY_FLAG" val="#wm#"/>
  <p:tag name="KSO_WM_UNIT_COLOR_SCHEME_SHAPE_ID" val="9"/>
  <p:tag name="KSO_WM_UNIT_COLOR_SCHEME_PARENT_PAGE" val="0_1"/>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194644_1*i*2"/>
  <p:tag name="KSO_WM_TEMPLATE_CATEGORY" val="diagram"/>
  <p:tag name="KSO_WM_TEMPLATE_INDEX" val="20194644"/>
  <p:tag name="KSO_WM_UNIT_LAYERLEVEL" val="1"/>
  <p:tag name="KSO_WM_TAG_VERSION" val="1.0"/>
  <p:tag name="KSO_WM_BEAUTIFY_FLAG" val="#wm#"/>
  <p:tag name="KSO_WM_UNIT_COLOR_SCHEME_SHAPE_ID" val="17"/>
  <p:tag name="KSO_WM_UNIT_COLOR_SCHEME_PARENT_PAGE" val="0_1"/>
  <p:tag name="KSO_WM_UNIT_FOIL_COLOR" val="1"/>
</p:tagLst>
</file>

<file path=ppt/tags/tag4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194644_1*i*3"/>
  <p:tag name="KSO_WM_TEMPLATE_CATEGORY" val="diagram"/>
  <p:tag name="KSO_WM_TEMPLATE_INDEX" val="20194644"/>
  <p:tag name="KSO_WM_UNIT_LAYERLEVEL" val="1"/>
  <p:tag name="KSO_WM_TAG_VERSION" val="1.0"/>
  <p:tag name="KSO_WM_BEAUTIFY_FLAG" val="#wm#"/>
  <p:tag name="KSO_WM_UNIT_COLOR_SCHEME_SHAPE_ID" val="19"/>
  <p:tag name="KSO_WM_UNIT_COLOR_SCHEME_PARENT_PAGE" val="0_1"/>
  <p:tag name="KSO_WM_UNIT_FOIL_COLOR" val="1"/>
</p:tagLst>
</file>

<file path=ppt/tags/tag462.xml><?xml version="1.0" encoding="utf-8"?>
<p:tagLst xmlns:p="http://schemas.openxmlformats.org/presentationml/2006/main">
  <p:tag name="KSO_WM_UNIT_TEXT_PART_ID_V2" val="d-3-2"/>
  <p:tag name="KSO_WM_UNIT_PRESET_TEXT" val="点击此处添加正文，文字是您思想的提炼，为了最终呈现发布的良好效果。&#13;请言简意赅的阐述观点，并根据需要酌情增减文字您的正文已经字字珠玑，但信息却千丝万缕，需要用更多的文字来表述；但请您尽可能提炼思想的精髓，恰如其分的表达观点，往往事半功倍。&#13;为了能让您有更直观的字数感受，并进一步方便使用，我们为您标注了最适合的位置。您输入的文字到这里时，就是最佳视觉效果。"/>
  <p:tag name="KSO_WM_UNIT_NOCLEAR" val="1"/>
  <p:tag name="KSO_WM_UNIT_VALUE" val="273"/>
  <p:tag name="KSO_WM_UNIT_HIGHLIGHT" val="0"/>
  <p:tag name="KSO_WM_UNIT_COMPATIBLE" val="0"/>
  <p:tag name="KSO_WM_UNIT_DIAGRAM_ISNUMVISUAL" val="0"/>
  <p:tag name="KSO_WM_UNIT_DIAGRAM_ISREFERUNIT" val="0"/>
  <p:tag name="KSO_WM_UNIT_TYPE" val="f"/>
  <p:tag name="KSO_WM_UNIT_INDEX" val="1"/>
  <p:tag name="KSO_WM_UNIT_ID" val="diagram20194644_1*f*1"/>
  <p:tag name="KSO_WM_TEMPLATE_CATEGORY" val="diagram"/>
  <p:tag name="KSO_WM_TEMPLATE_INDEX" val="20194644"/>
  <p:tag name="KSO_WM_UNIT_LAYERLEVEL" val="1"/>
  <p:tag name="KSO_WM_TAG_VERSION" val="1.0"/>
  <p:tag name="KSO_WM_BEAUTIFY_FLAG" val="#wm#"/>
  <p:tag name="KSO_WM_UNIT_COLOR_SCHEME_SHAPE_ID" val="5"/>
  <p:tag name="KSO_WM_UNIT_COLOR_SCHEME_PARENT_PAGE" val="0_1"/>
</p:tagLst>
</file>

<file path=ppt/tags/tag463.xml><?xml version="1.0" encoding="utf-8"?>
<p:tagLst xmlns:p="http://schemas.openxmlformats.org/presentationml/2006/main">
  <p:tag name="KSO_WM_SLIDE_ID" val="diagram20194644_1"/>
  <p:tag name="KSO_WM_SLIDE_ITEM_CNT" val="0"/>
  <p:tag name="KSO_WM_SLIDE_INDEX" val="1"/>
  <p:tag name="KSO_WM_TAG_VERSION" val="1.0"/>
  <p:tag name="KSO_WM_BEAUTIFY_FLAG" val="#wm#"/>
  <p:tag name="KSO_WM_TEMPLATE_CATEGORY" val="diagram"/>
  <p:tag name="KSO_WM_TEMPLATE_INDEX" val="20194644"/>
  <p:tag name="KSO_WM_SLIDE_LAYOUT" val="a_f"/>
  <p:tag name="KSO_WM_SLIDE_LAYOUT_CNT" val="1_1"/>
  <p:tag name="KSO_WM_SLIDE_TYPE" val="text"/>
  <p:tag name="KSO_WM_SLIDE_SUBTYPE" val="pureTxt"/>
  <p:tag name="KSO_WM_SLIDE_SIZE" val="882*459"/>
  <p:tag name="KSO_WM_SLIDE_POSITION" val="42*53"/>
  <p:tag name="KSO_WM_SLIDE_COLORSCHEME_VERSION" val="3.2"/>
</p:tagLst>
</file>

<file path=ppt/tags/tag464.xml><?xml version="1.0" encoding="utf-8"?>
<p:tagLst xmlns:p="http://schemas.openxmlformats.org/presentationml/2006/main">
  <p:tag name="KSO_WM_TAG_VERSION" val="1.0"/>
  <p:tag name="KSO_WM_BEAUTIFY_FLAG" val="#wm#"/>
  <p:tag name="KSO_WM_UNIT_TYPE" val="a"/>
  <p:tag name="KSO_WM_UNIT_INDEX" val="1"/>
  <p:tag name="KSO_WM_UNIT_LAYERLEVEL" val="1"/>
  <p:tag name="KSO_WM_UNIT_VALUE" val="6"/>
  <p:tag name="KSO_WM_UNIT_ISCONTENTSTITLE" val="0"/>
  <p:tag name="KSO_WM_UNIT_HIGHLIGHT" val="0"/>
  <p:tag name="KSO_WM_UNIT_COMPATIBLE" val="0"/>
  <p:tag name="KSO_WM_UNIT_PRESET_TEXT" val="谢谢观看"/>
  <p:tag name="KSO_WM_TEMPLATE_CATEGORY" val="custom"/>
  <p:tag name="KSO_WM_TEMPLATE_INDEX" val="20189051"/>
  <p:tag name="KSO_WM_UNIT_ID" val="custom20189051_12*a*1"/>
  <p:tag name="KSO_WM_UNIT_NOCLEAR" val="0"/>
  <p:tag name="KSO_WM_UNIT_DIAGRAM_ISNUMVISUAL" val="0"/>
  <p:tag name="KSO_WM_UNIT_DIAGRAM_ISREFERUNIT" val="0"/>
</p:tagLst>
</file>

<file path=ppt/tags/tag465.xml><?xml version="1.0" encoding="utf-8"?>
<p:tagLst xmlns:p="http://schemas.openxmlformats.org/presentationml/2006/main">
  <p:tag name="KSO_WM_TAG_VERSION" val="1.0"/>
  <p:tag name="KSO_WM_BEAUTIFY_FLAG" val="#wm#"/>
  <p:tag name="KSO_WM_UNIT_TYPE" val="b"/>
  <p:tag name="KSO_WM_UNIT_INDEX" val="1"/>
  <p:tag name="KSO_WM_UNIT_LAYERLEVEL" val="1"/>
  <p:tag name="KSO_WM_UNIT_VALUE" val="6"/>
  <p:tag name="KSO_WM_UNIT_HIGHLIGHT" val="0"/>
  <p:tag name="KSO_WM_UNIT_COMPATIBLE" val="0"/>
  <p:tag name="KSO_WM_UNIT_PRESET_TEXT" val="THANKS"/>
  <p:tag name="KSO_WM_TEMPLATE_CATEGORY" val="custom"/>
  <p:tag name="KSO_WM_TEMPLATE_INDEX" val="20189051"/>
  <p:tag name="KSO_WM_UNIT_ID" val="custom20189051_12*b*1"/>
  <p:tag name="KSO_WM_UNIT_ISCONTENTSTITLE" val="0"/>
  <p:tag name="KSO_WM_UNIT_NOCLEAR" val="0"/>
  <p:tag name="KSO_WM_UNIT_DIAGRAM_ISNUMVISUAL" val="0"/>
  <p:tag name="KSO_WM_UNIT_DIAGRAM_ISREFERUNIT" val="0"/>
</p:tagLst>
</file>

<file path=ppt/tags/tag466.xml><?xml version="1.0" encoding="utf-8"?>
<p:tagLst xmlns:p="http://schemas.openxmlformats.org/presentationml/2006/main">
  <p:tag name="KSO_WM_TAG_VERSION" val="1.0"/>
  <p:tag name="KSO_WM_SLIDE_ITEM_CNT" val="0"/>
  <p:tag name="KSO_WM_SLIDE_LAYOUT" val="a_b"/>
  <p:tag name="KSO_WM_SLIDE_LAYOUT_CNT" val="1_1"/>
  <p:tag name="KSO_WM_SLIDE_TYPE" val="endPage"/>
  <p:tag name="KSO_WM_BEAUTIFY_FLAG" val="#wm#"/>
  <p:tag name="KSO_WM_SLIDE_SUBTYPE" val="pureTxt"/>
  <p:tag name="KSO_WM_COMBINE_RELATE_SLIDE_ID" val="background20185112_12"/>
  <p:tag name="KSO_WM_TEMPLATE_CATEGORY" val="custom"/>
  <p:tag name="KSO_WM_TEMPLATE_INDEX" val="20189051"/>
  <p:tag name="KSO_WM_SLIDE_ID" val="custom20189051_12"/>
  <p:tag name="KSO_WM_SLIDE_INDEX" val="12"/>
  <p:tag name="KSO_WM_TEMPLATE_SUBCATEGORY" val="0"/>
</p:tagLst>
</file>

<file path=ppt/tags/tag467.xml><?xml version="1.0" encoding="utf-8"?>
<p:tagLst xmlns:p="http://schemas.openxmlformats.org/presentationml/2006/main">
  <p:tag name="KSO_WM_DOC_GUID" val="{2eac37a3-4e19-4607-b808-475c46653db4}"/>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γ*1"/>
  <p:tag name="KSO_WM_UNIT_LAYERLEVEL" val="1"/>
  <p:tag name="KSO_WM_TAG_VERSION" val="1.0"/>
  <p:tag name="KSO_WM_BEAUTIFY_FLAG" val="#wm#"/>
  <p:tag name="KSO_WM_UNIT_TYPE" val="γ"/>
  <p:tag name="KSO_WM_UNIT_INDEX" val="1"/>
  <p:tag name="KSO_WM_UNIT_LARGE_SHAPE" val="1"/>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γ*1"/>
  <p:tag name="KSO_WM_UNIT_LAYERLEVEL" val="1"/>
  <p:tag name="KSO_WM_TAG_VERSION" val="1.0"/>
  <p:tag name="KSO_WM_BEAUTIFY_FLAG" val="#wm#"/>
  <p:tag name="KSO_WM_UNIT_TYPE" val="γ"/>
  <p:tag name="KSO_WM_UNIT_INDEX" val="1"/>
  <p:tag name="KSO_WM_UNIT_LARGE_SHAPE" val="1"/>
</p:tagLst>
</file>

<file path=ppt/tags/tag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heme/theme1.xml><?xml version="1.0" encoding="utf-8"?>
<a:theme xmlns:a="http://schemas.openxmlformats.org/drawingml/2006/main" name="默认设计模板">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自定义 12">
      <a:dk1>
        <a:srgbClr val="000000"/>
      </a:dk1>
      <a:lt1>
        <a:srgbClr val="FFFFFF"/>
      </a:lt1>
      <a:dk2>
        <a:srgbClr val="000000"/>
      </a:dk2>
      <a:lt2>
        <a:srgbClr val="FFFFFF"/>
      </a:lt2>
      <a:accent1>
        <a:srgbClr val="FFBF00"/>
      </a:accent1>
      <a:accent2>
        <a:srgbClr val="00B0F0"/>
      </a:accent2>
      <a:accent3>
        <a:srgbClr val="E53A45"/>
      </a:accent3>
      <a:accent4>
        <a:srgbClr val="EA8041"/>
      </a:accent4>
      <a:accent5>
        <a:srgbClr val="256A8C"/>
      </a:accent5>
      <a:accent6>
        <a:srgbClr val="96353B"/>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主题​​">
  <a:themeElements>
    <a:clrScheme name="background20191704">
      <a:dk1>
        <a:srgbClr val="000000"/>
      </a:dk1>
      <a:lt1>
        <a:srgbClr val="FFFFFF"/>
      </a:lt1>
      <a:dk2>
        <a:srgbClr val="000000"/>
      </a:dk2>
      <a:lt2>
        <a:srgbClr val="FFFFFF"/>
      </a:lt2>
      <a:accent1>
        <a:srgbClr val="F2F2F2"/>
      </a:accent1>
      <a:accent2>
        <a:srgbClr val="000000"/>
      </a:accent2>
      <a:accent3>
        <a:srgbClr val="595959"/>
      </a:accent3>
      <a:accent4>
        <a:srgbClr val="F2F2F2"/>
      </a:accent4>
      <a:accent5>
        <a:srgbClr val="000000"/>
      </a:accent5>
      <a:accent6>
        <a:srgbClr val="595959"/>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默认设计模板">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3_Office 主题​​">
  <a:themeElements>
    <a:clrScheme name="自定义 108">
      <a:dk1>
        <a:srgbClr val="000000"/>
      </a:dk1>
      <a:lt1>
        <a:srgbClr val="FFFFFF"/>
      </a:lt1>
      <a:dk2>
        <a:srgbClr val="5B9BD5"/>
      </a:dk2>
      <a:lt2>
        <a:srgbClr val="E7E6E6"/>
      </a:lt2>
      <a:accent1>
        <a:srgbClr val="4472C4"/>
      </a:accent1>
      <a:accent2>
        <a:srgbClr val="000000"/>
      </a:accent2>
      <a:accent3>
        <a:srgbClr val="FFFFFF"/>
      </a:accent3>
      <a:accent4>
        <a:srgbClr val="2E75B6"/>
      </a:accent4>
      <a:accent5>
        <a:srgbClr val="595959"/>
      </a:accent5>
      <a:accent6>
        <a:srgbClr val="2E75B6"/>
      </a:accent6>
      <a:hlink>
        <a:srgbClr val="0563C1"/>
      </a:hlink>
      <a:folHlink>
        <a:srgbClr val="954F72"/>
      </a:folHlink>
    </a:clrScheme>
    <a:fontScheme name="自定义 7">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5506</Words>
  <Application>WPS 演示</Application>
  <PresentationFormat/>
  <Paragraphs>379</Paragraphs>
  <Slides>38</Slides>
  <Notes>0</Notes>
  <HiddenSlides>0</HiddenSlides>
  <MMClips>0</MMClips>
  <ScaleCrop>false</ScaleCrop>
  <HeadingPairs>
    <vt:vector size="8" baseType="variant">
      <vt:variant>
        <vt:lpstr>已用的字体</vt:lpstr>
      </vt:variant>
      <vt:variant>
        <vt:i4>11</vt:i4>
      </vt:variant>
      <vt:variant>
        <vt:lpstr>主题</vt:lpstr>
      </vt:variant>
      <vt:variant>
        <vt:i4>5</vt:i4>
      </vt:variant>
      <vt:variant>
        <vt:lpstr>嵌入 OLE 服务器</vt:lpstr>
      </vt:variant>
      <vt:variant>
        <vt:i4>3</vt:i4>
      </vt:variant>
      <vt:variant>
        <vt:lpstr>幻灯片标题</vt:lpstr>
      </vt:variant>
      <vt:variant>
        <vt:i4>38</vt:i4>
      </vt:variant>
    </vt:vector>
  </HeadingPairs>
  <TitlesOfParts>
    <vt:vector size="57" baseType="lpstr">
      <vt:lpstr>Arial</vt:lpstr>
      <vt:lpstr>宋体</vt:lpstr>
      <vt:lpstr>Wingdings</vt:lpstr>
      <vt:lpstr>微软雅黑</vt:lpstr>
      <vt:lpstr>Century Gothic</vt:lpstr>
      <vt:lpstr>Century</vt:lpstr>
      <vt:lpstr>WPS-Numbers</vt:lpstr>
      <vt:lpstr>Arial Unicode MS</vt:lpstr>
      <vt:lpstr>Calibri</vt:lpstr>
      <vt:lpstr>Times New Roman</vt:lpstr>
      <vt:lpstr>Wingdings</vt:lpstr>
      <vt:lpstr>默认设计模板</vt:lpstr>
      <vt:lpstr>1_Office 主题​​</vt:lpstr>
      <vt:lpstr>2_Office 主题​​</vt:lpstr>
      <vt:lpstr>1_默认设计模板</vt:lpstr>
      <vt:lpstr>3_Office 主题​​</vt:lpstr>
      <vt:lpstr>Word.Document.12</vt:lpstr>
      <vt:lpstr>Visio.Drawing.15</vt:lpstr>
      <vt:lpstr>Visio.Drawing.15</vt:lpstr>
      <vt:lpstr>总体设计报告</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谢谢观看</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需求分析报告</dc:title>
  <dc:creator>MACHENIKE</dc:creator>
  <cp:lastModifiedBy>Flow~</cp:lastModifiedBy>
  <cp:revision>66</cp:revision>
  <dcterms:created xsi:type="dcterms:W3CDTF">2019-03-31T13:33:00Z</dcterms:created>
  <dcterms:modified xsi:type="dcterms:W3CDTF">2019-05-18T12:51:10Z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2052-11.1.0.8654</vt:lpwstr>
  </property>
</Properties>
</file>